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>
      <p:cViewPr varScale="1">
        <p:scale>
          <a:sx n="114" d="100"/>
          <a:sy n="114" d="100"/>
        </p:scale>
        <p:origin x="21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70D6A-8FF0-4697-9ABA-8C301D64908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40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C2A2D-BDFC-4919-B272-AA844971CAF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4855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B4E3-5B18-425E-9423-96B5342C839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9812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6F12-1843-4703-BBAE-1AD2D844FCE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6474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A2DA3-0CC2-4702-B396-80B394B396C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857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8B2B-1733-4761-AB4A-59162F30DCF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8626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29A96-90A1-4192-9305-1778DB5E31D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8673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1ACAB-B82E-498A-A5B4-3838AF7FC63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8570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29BD7-D07B-40EF-8F77-C35BF4ECFD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4717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B116-15A5-42ED-A85A-F63EE74726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2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2778B-54DB-4EA8-BB56-70B2B4AF720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86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680B-896B-4477-9FCC-6BE9A2D02E7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293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FD24C5-90BA-46AA-A87A-EB37D6A3702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1"/>
          <p:cNvSpPr>
            <a:spLocks noChangeArrowheads="1"/>
          </p:cNvSpPr>
          <p:nvPr/>
        </p:nvSpPr>
        <p:spPr bwMode="auto">
          <a:xfrm>
            <a:off x="838200" y="477838"/>
            <a:ext cx="76327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Asuntotuotanto alueittain 2000–2022* </a:t>
            </a:r>
          </a:p>
        </p:txBody>
      </p:sp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1042988" y="5675313"/>
            <a:ext cx="5041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, *ennakkotieto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  <a:endParaRPr lang="fi-FI" altLang="fi-FI" sz="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33DD064-C896-44FA-B7EB-30FF7E0325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456B46C0-6A7B-4C69-8EE8-7DDEF8644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166" y="1168003"/>
            <a:ext cx="7431668" cy="43773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14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49</cp:revision>
  <dcterms:created xsi:type="dcterms:W3CDTF">2008-11-17T12:43:37Z</dcterms:created>
  <dcterms:modified xsi:type="dcterms:W3CDTF">2023-03-09T11:45:55Z</dcterms:modified>
</cp:coreProperties>
</file>