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95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07193-0B8F-406C-ABA8-91C6A7D383F0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987337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E5BB5-85BA-432B-A131-2C638E80F4D3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657647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DAFF8-5F55-48CC-B9DB-DC35D3D6B47E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70851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EB40D-9F92-48F6-8D80-C445428557E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152396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06713-BCCA-4619-BF9F-E1B13B7D27BF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903869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6EEDD-3D3C-40CD-B0BD-4AA3B85965B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093010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54432-F675-4B46-93A3-42958A9DC629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109282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1F53E-BBAF-4E8A-A2DA-111B7FFCD9E4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546483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6E35D-9F45-419D-9468-CB45975B2DA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051128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2122D-5347-474F-950D-62D287B20F5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70811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94785-D9E2-46E3-9B58-98BEB8499F3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573483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BE091-9C65-4A00-852D-5706DB94370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562296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E341955-F021-46AD-8BA6-B398FFD8431F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uorakulmio 2"/>
          <p:cNvSpPr>
            <a:spLocks noChangeArrowheads="1"/>
          </p:cNvSpPr>
          <p:nvPr/>
        </p:nvSpPr>
        <p:spPr bwMode="auto">
          <a:xfrm>
            <a:off x="1258888" y="549275"/>
            <a:ext cx="69850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Väkiluvun kehitys Tampereen kaupunkiseudulla 1951–2022</a:t>
            </a:r>
          </a:p>
        </p:txBody>
      </p:sp>
      <p:sp>
        <p:nvSpPr>
          <p:cNvPr id="2052" name="Suorakulmio 1"/>
          <p:cNvSpPr>
            <a:spLocks noChangeArrowheads="1"/>
          </p:cNvSpPr>
          <p:nvPr/>
        </p:nvSpPr>
        <p:spPr bwMode="auto">
          <a:xfrm>
            <a:off x="1042988" y="5638800"/>
            <a:ext cx="457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*Längelmäen osa-alueliitos huomioitu vuodesta 2006 lähtien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2023 aluerajat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B9BA280C-D1F3-4B3A-AF5C-C8685A75DE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805264"/>
            <a:ext cx="2042338" cy="839607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085AAAEB-A8AD-EEBE-AC8F-B65C110C88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4523" y="1417145"/>
            <a:ext cx="6754953" cy="402370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e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-te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19</Words>
  <Application>Microsoft Office PowerPoint</Application>
  <PresentationFormat>Näytössä katseltava diaesitys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Office-teema</vt:lpstr>
      <vt:lpstr>PowerPoint-esitys</vt:lpstr>
    </vt:vector>
  </TitlesOfParts>
  <Company>Tilastokeskus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 dian otsikkoa</dc:title>
  <dc:creator>jaako</dc:creator>
  <cp:lastModifiedBy>Miia Huomo</cp:lastModifiedBy>
  <cp:revision>60</cp:revision>
  <dcterms:created xsi:type="dcterms:W3CDTF">2008-11-17T12:43:37Z</dcterms:created>
  <dcterms:modified xsi:type="dcterms:W3CDTF">2023-04-03T08:03:40Z</dcterms:modified>
</cp:coreProperties>
</file>