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2EFD1-873C-481C-BE47-7B4EEDA4F72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492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9EAB7-FFE5-474F-8585-CA3C5B70BF5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3681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1154A-280E-4053-B4DD-1D43F3628D9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22628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E6389-41F5-4EEE-AC49-85947C68A47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0089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822ED-688F-4A6E-BF02-D41814F3302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4555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9BA1F-C9FB-454F-BAC3-217697F7576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3085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71351-60B9-4212-A226-BFF656C9474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9083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751A0-0D8A-49D6-A8A6-CC0617C88CA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4803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E121B-303B-4152-B3BF-052C26213CE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3050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87EFC-7E5B-4074-A461-FA1AB071134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6812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1FF16-BF2D-4704-AFD6-3DBF5E75EF9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3361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3DE97-1903-410F-BCAB-5760042F1E3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28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8EC3B81-54D6-4240-BB75-7D6CFFB817A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uorakulmio 3"/>
          <p:cNvSpPr>
            <a:spLocks noChangeArrowheads="1"/>
          </p:cNvSpPr>
          <p:nvPr/>
        </p:nvSpPr>
        <p:spPr bwMode="auto">
          <a:xfrm>
            <a:off x="749300" y="5638800"/>
            <a:ext cx="160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sp>
        <p:nvSpPr>
          <p:cNvPr id="2053" name="Suorakulmio 1"/>
          <p:cNvSpPr>
            <a:spLocks noChangeArrowheads="1"/>
          </p:cNvSpPr>
          <p:nvPr/>
        </p:nvSpPr>
        <p:spPr bwMode="auto">
          <a:xfrm>
            <a:off x="2286000" y="404813"/>
            <a:ext cx="4572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solidFill>
                  <a:srgbClr val="000000"/>
                </a:solidFill>
                <a:latin typeface="Calibri" panose="020F0502020204030204" pitchFamily="34" charset="0"/>
              </a:rPr>
              <a:t>Tulonsaajat tuloluokittain Tampereen kaupunkiseudulla 2007–2021</a:t>
            </a:r>
            <a:r>
              <a:rPr lang="fi-FI" altLang="fi-FI" sz="2200" dirty="0"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23383A1-9C80-45F4-819D-A5190BCF9E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59D30A8C-9841-1FB9-C429-6B10148C2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938" y="993437"/>
            <a:ext cx="7334124" cy="48711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12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48</cp:revision>
  <dcterms:created xsi:type="dcterms:W3CDTF">2008-11-17T12:43:37Z</dcterms:created>
  <dcterms:modified xsi:type="dcterms:W3CDTF">2023-03-23T11:01:01Z</dcterms:modified>
</cp:coreProperties>
</file>