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5DFA-3566-4F65-BC64-33FB51DB4A6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9983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FC83F-55C2-4930-A930-0FD7C2513A1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4463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F2B1-1DB3-40AE-9063-9A38104DA1C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1572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E345-2AD2-4AF7-8D1F-D7A5AF0FBC6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1990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D746F-409D-41AD-86D3-298DCE56F2F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738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8B77-030E-4C22-AB91-1CA61E7B5CA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9526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BE87-3647-44EE-ADDE-3D11F1E0941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297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B2EF6-C195-473E-84E9-5ECA530C8B6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8374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3CBC-8320-4C4F-97BB-CF0616B8EF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25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7D8B9-233E-42C6-93EB-0ADB3C5D943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514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D49B-C71C-437B-96DE-9BB9B98542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975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C817-B6BD-494B-AAED-84E4EDD236C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992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4741DF-6A8E-4DA3-91A0-6566A817942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Tilastovuosien aluerajat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Lähde: Tilastokeskus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754063" y="449263"/>
            <a:ext cx="7632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Tutkimus- ja kehittämismenot maakunnittain 1997–2022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22F375A-A727-4267-9937-FDAEDDFEA3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A5D29B41-9B63-1FB1-06A7-2E7B6723C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351" y="1447628"/>
            <a:ext cx="7029297" cy="39627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12</Words>
  <Application>Microsoft Office PowerPoint</Application>
  <PresentationFormat>Näytössä katseltava diaesitys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42</cp:revision>
  <dcterms:created xsi:type="dcterms:W3CDTF">2008-11-17T12:43:37Z</dcterms:created>
  <dcterms:modified xsi:type="dcterms:W3CDTF">2023-10-27T10:35:40Z</dcterms:modified>
</cp:coreProperties>
</file>