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1" autoAdjust="0"/>
    <p:restoredTop sz="94660"/>
  </p:normalViewPr>
  <p:slideViewPr>
    <p:cSldViewPr>
      <p:cViewPr varScale="1">
        <p:scale>
          <a:sx n="114" d="100"/>
          <a:sy n="114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2E614-34FE-40B2-B219-3032B8F395C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6622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2618-78B5-49EA-B2B6-4466CFEA507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2426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94931-D192-4DBC-B946-B683BFA8209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9815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1F4C-1067-438E-8AD6-99C0EFDC290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1119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211A1-9962-49A3-840B-8B9FDFF9A7F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8561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8751A-7621-4320-AE0B-767BCE80E25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111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6F8DF-B0A4-4090-874D-B127932DEF8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011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E34B4-AD0E-43F8-A71F-7E784FF47D0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1140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BF73F-C727-4AE7-9C68-40FF0CD65D1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7722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BB6E-6EE2-4F80-B7E5-454A7212F87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3825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6E4E5-7E6B-465F-9236-14E6BDDCB18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3700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58CD-BB23-4801-8DF9-14F3D65CC72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6165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E6EC89-4DA7-4E36-9FAA-D88700CDC57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385888" y="476250"/>
            <a:ext cx="67103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Kangasalla 1990–2022</a:t>
            </a:r>
          </a:p>
        </p:txBody>
      </p:sp>
      <p:sp>
        <p:nvSpPr>
          <p:cNvPr id="2053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8276E8D-A529-48AB-9368-0AD1FC3519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8BF1FA0B-831F-E89A-1B70-96E9971B0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407" y="1340939"/>
            <a:ext cx="7401185" cy="41761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orakulmio 2"/>
          <p:cNvSpPr>
            <a:spLocks noChangeArrowheads="1"/>
          </p:cNvSpPr>
          <p:nvPr/>
        </p:nvSpPr>
        <p:spPr bwMode="auto">
          <a:xfrm>
            <a:off x="1979613" y="476250"/>
            <a:ext cx="5341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Tampereen kehyskunnissa 1990–2022</a:t>
            </a:r>
          </a:p>
        </p:txBody>
      </p:sp>
      <p:sp>
        <p:nvSpPr>
          <p:cNvPr id="11268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AB0CDE7-6C09-4A32-9B60-ABF109F91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952A7CDD-9519-E92E-9D4C-BB7F15604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orakulmio 2"/>
          <p:cNvSpPr>
            <a:spLocks noChangeArrowheads="1"/>
          </p:cNvSpPr>
          <p:nvPr/>
        </p:nvSpPr>
        <p:spPr bwMode="auto">
          <a:xfrm>
            <a:off x="1395413" y="476250"/>
            <a:ext cx="671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Pirkanmaalla 1990–2022</a:t>
            </a:r>
          </a:p>
        </p:txBody>
      </p:sp>
      <p:sp>
        <p:nvSpPr>
          <p:cNvPr id="12292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89E8251-90F5-4B1A-8892-A45A5FB7C9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881B21C7-47A3-667C-FAD1-2FBE8B089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orakulmio 2"/>
          <p:cNvSpPr>
            <a:spLocks noChangeArrowheads="1"/>
          </p:cNvSpPr>
          <p:nvPr/>
        </p:nvSpPr>
        <p:spPr bwMode="auto">
          <a:xfrm>
            <a:off x="1385888" y="476250"/>
            <a:ext cx="6567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koko maassa 1990–2022</a:t>
            </a:r>
          </a:p>
        </p:txBody>
      </p:sp>
      <p:sp>
        <p:nvSpPr>
          <p:cNvPr id="13316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D017593-62CA-4A04-A51C-AA39992FAF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2551F67-BD2D-4C54-08A7-1D770047F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orakulmio 2"/>
          <p:cNvSpPr>
            <a:spLocks noChangeArrowheads="1"/>
          </p:cNvSpPr>
          <p:nvPr/>
        </p:nvSpPr>
        <p:spPr bwMode="auto">
          <a:xfrm>
            <a:off x="1403350" y="476250"/>
            <a:ext cx="671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Lempäälässä 1990–2022</a:t>
            </a:r>
          </a:p>
        </p:txBody>
      </p:sp>
      <p:sp>
        <p:nvSpPr>
          <p:cNvPr id="3076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69BF48B-374D-4E5A-B3F7-6164CF2B44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23F79F2-8F61-0C52-9BE4-85EB37B68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407" y="1340939"/>
            <a:ext cx="7401185" cy="41761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orakulmio 2"/>
          <p:cNvSpPr>
            <a:spLocks noChangeArrowheads="1"/>
          </p:cNvSpPr>
          <p:nvPr/>
        </p:nvSpPr>
        <p:spPr bwMode="auto">
          <a:xfrm>
            <a:off x="1390650" y="476250"/>
            <a:ext cx="671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Nokialla 1990–2022</a:t>
            </a:r>
          </a:p>
        </p:txBody>
      </p:sp>
      <p:sp>
        <p:nvSpPr>
          <p:cNvPr id="4100" name="Suorakulmio 4"/>
          <p:cNvSpPr>
            <a:spLocks noChangeArrowheads="1"/>
          </p:cNvSpPr>
          <p:nvPr/>
        </p:nvSpPr>
        <p:spPr bwMode="auto">
          <a:xfrm>
            <a:off x="1042988" y="5675313"/>
            <a:ext cx="67693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 </a:t>
            </a:r>
            <a:endParaRPr lang="fi-FI" altLang="fi-FI" sz="1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EA4D029-F4AB-4546-879B-349A6738D6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D4EA80A4-9BEA-1E67-F7F0-81C42173D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uorakulmio 2"/>
          <p:cNvSpPr>
            <a:spLocks noChangeArrowheads="1"/>
          </p:cNvSpPr>
          <p:nvPr/>
        </p:nvSpPr>
        <p:spPr bwMode="auto">
          <a:xfrm>
            <a:off x="1390650" y="476250"/>
            <a:ext cx="671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Orivedellä 1990–2022</a:t>
            </a:r>
          </a:p>
        </p:txBody>
      </p:sp>
      <p:sp>
        <p:nvSpPr>
          <p:cNvPr id="5125" name="Suorakulmio 5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4A8072C-108F-419A-9110-29606E0FCB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A1D5D0E-FB8D-2C20-A6DA-F180F2B1E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orakulmio 2"/>
          <p:cNvSpPr>
            <a:spLocks noChangeArrowheads="1"/>
          </p:cNvSpPr>
          <p:nvPr/>
        </p:nvSpPr>
        <p:spPr bwMode="auto">
          <a:xfrm>
            <a:off x="1393825" y="476250"/>
            <a:ext cx="671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Pirkkalassa 1990–2022</a:t>
            </a:r>
          </a:p>
        </p:txBody>
      </p:sp>
      <p:sp>
        <p:nvSpPr>
          <p:cNvPr id="6148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124D1BA-19AE-409D-8EB2-5D8CB417A7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7117CCE5-63D3-D493-58B1-A65D52B96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orakulmio 2"/>
          <p:cNvSpPr>
            <a:spLocks noChangeArrowheads="1"/>
          </p:cNvSpPr>
          <p:nvPr/>
        </p:nvSpPr>
        <p:spPr bwMode="auto">
          <a:xfrm>
            <a:off x="1392238" y="476250"/>
            <a:ext cx="671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Tampereella 1990–2022</a:t>
            </a:r>
          </a:p>
        </p:txBody>
      </p:sp>
      <p:sp>
        <p:nvSpPr>
          <p:cNvPr id="7172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C6BE2DC-FA85-4E76-86F4-D73F99FE82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0E5AA18-D317-6911-CCC5-B61E741E5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orakulmio 2"/>
          <p:cNvSpPr>
            <a:spLocks noChangeArrowheads="1"/>
          </p:cNvSpPr>
          <p:nvPr/>
        </p:nvSpPr>
        <p:spPr bwMode="auto">
          <a:xfrm>
            <a:off x="1385888" y="476250"/>
            <a:ext cx="671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Vesilahdessa 1990–2022</a:t>
            </a:r>
          </a:p>
        </p:txBody>
      </p:sp>
      <p:sp>
        <p:nvSpPr>
          <p:cNvPr id="8196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38C94E2-BDEB-4BF5-97F4-15E9807814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539B2CA-A658-B7B1-2276-29AED5794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orakulmio 2"/>
          <p:cNvSpPr>
            <a:spLocks noChangeArrowheads="1"/>
          </p:cNvSpPr>
          <p:nvPr/>
        </p:nvSpPr>
        <p:spPr bwMode="auto">
          <a:xfrm>
            <a:off x="1390650" y="476250"/>
            <a:ext cx="671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Ylöjärvellä 1990–2022</a:t>
            </a:r>
          </a:p>
        </p:txBody>
      </p:sp>
      <p:sp>
        <p:nvSpPr>
          <p:cNvPr id="9220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6681D3F-A36C-4FA4-B8C0-9E58ABE4FB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484C508F-4F15-D2B8-0302-4810672FD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orakulmio 2"/>
          <p:cNvSpPr>
            <a:spLocks noChangeArrowheads="1"/>
          </p:cNvSpPr>
          <p:nvPr/>
        </p:nvSpPr>
        <p:spPr bwMode="auto">
          <a:xfrm>
            <a:off x="1979613" y="476250"/>
            <a:ext cx="5341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 pääasiallinen toiminta Tampereen kaupunkiseudulla 1990–2022</a:t>
            </a:r>
          </a:p>
        </p:txBody>
      </p:sp>
      <p:sp>
        <p:nvSpPr>
          <p:cNvPr id="10244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D52AB2A-3C7C-4799-BA5C-C6E2D59161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DDF93BA4-249C-ABD8-AA72-0F8B7F531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52" y="1316553"/>
            <a:ext cx="7382896" cy="42248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144</Words>
  <Application>Microsoft Office PowerPoint</Application>
  <PresentationFormat>Näytössä katseltava diaesitys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59</cp:revision>
  <dcterms:created xsi:type="dcterms:W3CDTF">2008-11-17T12:43:37Z</dcterms:created>
  <dcterms:modified xsi:type="dcterms:W3CDTF">2023-12-14T08:59:05Z</dcterms:modified>
</cp:coreProperties>
</file>