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76DD-0B60-44FC-BA07-11D09B7D4E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8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F3BB3-6290-456A-8778-F9CD6A15E96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92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8BE1-C62E-44D3-B49F-03E0809B72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7359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5580-0E3B-4638-82CF-0B9281F7F5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8387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A82D-E9B3-46F8-A475-C2C55EA8081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517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7BDD-D155-48E2-9205-2A71383A89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35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E269-1165-484E-8C3B-15390A132F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752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82BE-DC43-41D8-B3A1-850AE221680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6190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7C6F-8D43-47AA-B6BD-6BE1BF6D859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8836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FE71-88A8-49BE-B59D-3ED33931FB2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3904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9260E-AB39-430B-B4F1-C86A7DFEC06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135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D05A4-5580-414A-BC97-9A5683CC235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193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12512C-B786-474E-9408-7AFDC773173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263650" y="560388"/>
            <a:ext cx="64452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Ikärakenne Tampereen kaupunkiseudulla 1980–2022 sekä ennuste vuoteen 2040</a:t>
            </a:r>
          </a:p>
        </p:txBody>
      </p:sp>
      <p:sp>
        <p:nvSpPr>
          <p:cNvPr id="2053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Tilastokeskus, väestöennuste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4D5E81C-1A8C-418C-9EA9-7BB8603FD6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FBD1FAD3-7ABF-48ED-C349-46DEF9946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662" y="1225922"/>
            <a:ext cx="7242676" cy="44870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18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41</cp:revision>
  <dcterms:created xsi:type="dcterms:W3CDTF">2008-11-17T12:43:37Z</dcterms:created>
  <dcterms:modified xsi:type="dcterms:W3CDTF">2023-04-03T13:54:54Z</dcterms:modified>
</cp:coreProperties>
</file>