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4"/>
    <p:sldMasterId id="2147483660" r:id="rId5"/>
    <p:sldMasterId id="2147483668" r:id="rId6"/>
    <p:sldMasterId id="2147483670" r:id="rId7"/>
  </p:sldMasterIdLst>
  <p:notesMasterIdLst>
    <p:notesMasterId r:id="rId9"/>
  </p:notesMasterIdLst>
  <p:handoutMasterIdLst>
    <p:handoutMasterId r:id="rId10"/>
  </p:handoutMasterIdLst>
  <p:sldIdLst>
    <p:sldId id="274" r:id="rId8"/>
  </p:sldIdLst>
  <p:sldSz cx="12192000" cy="6858000"/>
  <p:notesSz cx="6742113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1C"/>
    <a:srgbClr val="3F424E"/>
    <a:srgbClr val="C1C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71"/>
    <p:restoredTop sz="94637"/>
  </p:normalViewPr>
  <p:slideViewPr>
    <p:cSldViewPr snapToGrid="0" snapToObjects="1">
      <p:cViewPr varScale="1">
        <p:scale>
          <a:sx n="85" d="100"/>
          <a:sy n="85" d="100"/>
        </p:scale>
        <p:origin x="792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6552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3054C-5A55-8B4E-99C6-C4C2AC92C92A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2E2A1-F0DE-184E-BB66-7D07E1C2EAE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8175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694C9-C181-6545-A6CB-D2B5470141CF}" type="datetimeFigureOut">
              <a:rPr lang="fi-FI" smtClean="0"/>
              <a:t>2.11.2023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22963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589A12-77AB-A249-9F0F-687B4D82DE4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6348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Tumma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4DCC58A-4F27-0945-91E5-F943B0A7395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591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530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BR - Vihreä - 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57942" y="1260000"/>
            <a:ext cx="9360000" cy="18000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000" b="1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57942" y="3780000"/>
            <a:ext cx="9360000" cy="23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3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95BC876D-4EE3-DB4D-B90A-044E87C8233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7942" y="6394590"/>
            <a:ext cx="11042618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85C75-9079-EB48-BBE0-2154D68E438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4" y="6394590"/>
            <a:ext cx="11040066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4" y="1980000"/>
            <a:ext cx="9000000" cy="4140001"/>
          </a:xfrm>
        </p:spPr>
        <p:txBody>
          <a:bodyPr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CE516E03-AB23-4F92-9CB8-84F2221ED9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665391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382E2-4729-BA41-9412-8EFAC0751FD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0495" y="6394590"/>
            <a:ext cx="11040065" cy="180000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7769BD9B-7C92-4545-A927-D4EF7DFCBE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6C3B4-84D2-844D-824D-ED154434FE49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1063374" y="6394590"/>
            <a:ext cx="11037186" cy="172465"/>
          </a:xfrm>
        </p:spPr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B321E9BC-C5CF-42F3-BD18-789749643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442304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Vihreä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3F9C-319A-3C44-8312-6682A362888B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384096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3873141" y="5583555"/>
            <a:ext cx="4428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Vaikuttavaa verkostoitumista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A60EC0-677E-41BB-AD7C-DBDE21C660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Aloitus/Lopetus - Logo 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>
            <a:extLst>
              <a:ext uri="{FF2B5EF4-FFF2-40B4-BE49-F238E27FC236}">
                <a16:creationId xmlns:a16="http://schemas.microsoft.com/office/drawing/2014/main" id="{A14E8206-2972-C343-ADB9-8EDA4665C216}"/>
              </a:ext>
            </a:extLst>
          </p:cNvPr>
          <p:cNvSpPr txBox="1"/>
          <p:nvPr userDrawn="1"/>
        </p:nvSpPr>
        <p:spPr>
          <a:xfrm>
            <a:off x="4269398" y="5583555"/>
            <a:ext cx="3635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i-FI" sz="2400" b="1" dirty="0">
                <a:solidFill>
                  <a:schemeClr val="bg1"/>
                </a:solidFill>
              </a:rPr>
              <a:t>Networking </a:t>
            </a:r>
            <a:r>
              <a:rPr lang="fi-FI" sz="2400" b="1" dirty="0" err="1">
                <a:solidFill>
                  <a:schemeClr val="bg1"/>
                </a:solidFill>
              </a:rPr>
              <a:t>with</a:t>
            </a:r>
            <a:r>
              <a:rPr lang="fi-FI" sz="2400" b="1" dirty="0">
                <a:solidFill>
                  <a:schemeClr val="bg1"/>
                </a:solidFill>
              </a:rPr>
              <a:t> </a:t>
            </a:r>
            <a:r>
              <a:rPr lang="fi-FI" sz="2400" b="1" dirty="0" err="1">
                <a:solidFill>
                  <a:schemeClr val="bg1"/>
                </a:solidFill>
              </a:rPr>
              <a:t>impact</a:t>
            </a:r>
            <a:endParaRPr lang="fi-FI" sz="2400" b="1" dirty="0">
              <a:solidFill>
                <a:schemeClr val="bg1"/>
              </a:solidFill>
            </a:endParaRP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50A605EA-19E9-164D-AB21-E11AFEAE15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31164" y="1005841"/>
            <a:ext cx="4312400" cy="43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5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47CBF-8EDA-A740-81B3-256540F95B4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0" indent="0">
              <a:buSzPct val="120000"/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7B474-D5D1-BB41-97E6-EBDC21EE153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4" y="1980000"/>
            <a:ext cx="9000000" cy="4140001"/>
          </a:xfrm>
        </p:spPr>
        <p:txBody>
          <a:bodyPr tIns="108000"/>
          <a:lstStyle>
            <a:lvl1pPr marL="228600" indent="-228600">
              <a:buSzPct val="120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A9A84FED-1B42-45EA-9A0E-9E8510D5C42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1625296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9036-B738-A346-A622-7C4940053D2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106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5740494" y="1980001"/>
            <a:ext cx="4320000" cy="4140000"/>
          </a:xfrm>
        </p:spPr>
        <p:txBody>
          <a:bodyPr tIns="10800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0DF32BEF-9127-4725-AAF9-AF720E5DC1F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4" y="957945"/>
            <a:ext cx="9000000" cy="1000226"/>
          </a:xfrm>
          <a:prstGeom prst="rect">
            <a:avLst/>
          </a:prstGeo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040158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Tumma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DA599-FEE0-F04C-B1E8-D99845A54D7A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780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1060495" y="1980000"/>
            <a:ext cx="9000000" cy="4140001"/>
          </a:xfrm>
        </p:spPr>
        <p:txBody>
          <a:bodyPr tIns="108000"/>
          <a:lstStyle>
            <a:lvl1pPr marL="0" indent="0">
              <a:buFont typeface="Arial" charset="0"/>
              <a:buNone/>
              <a:defRPr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4AF72B2F-42E1-41DE-9069-DFC253ED6C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lista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60495" y="1980000"/>
            <a:ext cx="9000000" cy="4140001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3E2EAE86-0CE8-6C48-9342-EB840D61830E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DDB99EA5-4EA2-4A8A-8674-9FDD8DE511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0495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BR - Perus - Otsikko ja 2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06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743374" y="1980001"/>
            <a:ext cx="4320000" cy="4140000"/>
          </a:xfrm>
        </p:spPr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D5362678-83B4-A143-8AAC-96D88476B917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3374" y="6394590"/>
            <a:ext cx="1103718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1" name="Otsikko 1">
            <a:extLst>
              <a:ext uri="{FF2B5EF4-FFF2-40B4-BE49-F238E27FC236}">
                <a16:creationId xmlns:a16="http://schemas.microsoft.com/office/drawing/2014/main" id="{3824AB95-7050-4C9C-ABF2-52111ACC1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3374" y="957945"/>
            <a:ext cx="9000000" cy="1000226"/>
          </a:xfrm>
        </p:spPr>
        <p:txBody>
          <a:bodyPr wrap="none" tIns="0" bIns="0" anchor="t" anchorCtr="0">
            <a:normAutofit/>
          </a:bodyPr>
          <a:lstStyle>
            <a:lvl1pPr>
              <a:lnSpc>
                <a:spcPct val="100000"/>
              </a:lnSpc>
              <a:defRPr sz="3000"/>
            </a:lvl1pPr>
          </a:lstStyle>
          <a:p>
            <a:r>
              <a:rPr lang="fi-FI" dirty="0"/>
              <a:t>Muokkaa perustyylejä naps.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BR - Perus -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493DA91C-95B6-9242-8FAD-E3C8535CB33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55716" y="6394590"/>
            <a:ext cx="11044844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2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645790" y="57751"/>
            <a:ext cx="1462316" cy="1464898"/>
          </a:xfrm>
          <a:prstGeom prst="rect">
            <a:avLst/>
          </a:prstGeom>
        </p:spPr>
      </p:pic>
      <p:pic>
        <p:nvPicPr>
          <p:cNvPr id="8" name="Kuva 7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591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0DA3788D-867F-9445-A6BB-00BEF979D6B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5909"/>
            <a:ext cx="11040066" cy="206817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Turku Business </a:t>
            </a:r>
            <a:r>
              <a:rPr lang="fi-FI" dirty="0" err="1"/>
              <a:t>Region</a:t>
            </a:r>
            <a:r>
              <a:rPr lang="fi-FI" dirty="0"/>
              <a:t> | #</a:t>
            </a:r>
            <a:r>
              <a:rPr lang="fi-FI" dirty="0" err="1"/>
              <a:t>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00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4" y="1013217"/>
            <a:ext cx="9000000" cy="977910"/>
          </a:xfrm>
          <a:prstGeom prst="rect">
            <a:avLst/>
          </a:prstGeom>
        </p:spPr>
        <p:txBody>
          <a:bodyPr vert="horz" lIns="91440" tIns="0" rIns="91440" bIns="0" rtlCol="0" anchor="t" anchorCtr="0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20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91127"/>
            <a:ext cx="9000000" cy="4128874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56184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80" r:id="rId2"/>
    <p:sldLayoutId id="2147483672" r:id="rId3"/>
    <p:sldLayoutId id="2147483673" r:id="rId4"/>
    <p:sldLayoutId id="2147483674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1060494" y="1004505"/>
            <a:ext cx="9000000" cy="975495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1060494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645612" y="67699"/>
            <a:ext cx="1454948" cy="1454950"/>
          </a:xfrm>
          <a:prstGeom prst="rect">
            <a:avLst/>
          </a:prstGeom>
        </p:spPr>
      </p:pic>
      <p:sp>
        <p:nvSpPr>
          <p:cNvPr id="9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DB8FB94-CF3C-E04D-BC15-7221C2DFC455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0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4" y="6394590"/>
            <a:ext cx="11040066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1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3987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C1CBD2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2" name="Kuva 11"/>
          <p:cNvPicPr>
            <a:picLocks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88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1" r:id="rId2"/>
    <p:sldLayoutId id="2147483664" r:id="rId3"/>
    <p:sldLayoutId id="2147483667" r:id="rId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8"/>
        </a:buBlip>
        <a:defRPr sz="1600" kern="1200">
          <a:solidFill>
            <a:srgbClr val="3F424E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rgbClr val="3F424E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rgbClr val="3F424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99C2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0838748" y="252000"/>
            <a:ext cx="1076400" cy="1076400"/>
          </a:xfrm>
          <a:prstGeom prst="rect">
            <a:avLst/>
          </a:prstGeom>
        </p:spPr>
      </p:pic>
      <p:sp>
        <p:nvSpPr>
          <p:cNvPr id="16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0260000" y="6214590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FDE7A5DB-35FD-EE49-BF25-7A5D4F8CF9A8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17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060495" y="6394590"/>
            <a:ext cx="11040065" cy="197656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r>
              <a:rPr lang="fi-FI"/>
              <a:t>Turku Business Region | #tbr</a:t>
            </a:r>
            <a:endParaRPr lang="fi-FI" dirty="0"/>
          </a:p>
        </p:txBody>
      </p:sp>
      <p:sp>
        <p:nvSpPr>
          <p:cNvPr id="18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10260000" y="5940646"/>
            <a:ext cx="1840560" cy="180000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81E5B969-20EE-4747-BC68-931A4BAA3F0A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9" name="Otsikon paikkamerkki 1"/>
          <p:cNvSpPr>
            <a:spLocks noGrp="1"/>
          </p:cNvSpPr>
          <p:nvPr>
            <p:ph type="title"/>
          </p:nvPr>
        </p:nvSpPr>
        <p:spPr>
          <a:xfrm>
            <a:off x="1060495" y="1013216"/>
            <a:ext cx="9000000" cy="966784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0" name="Tekstin paikkamerkki 2"/>
          <p:cNvSpPr>
            <a:spLocks noGrp="1"/>
          </p:cNvSpPr>
          <p:nvPr>
            <p:ph type="body" idx="1"/>
          </p:nvPr>
        </p:nvSpPr>
        <p:spPr>
          <a:xfrm>
            <a:off x="1060495" y="1980000"/>
            <a:ext cx="9000000" cy="4140001"/>
          </a:xfrm>
          <a:prstGeom prst="rect">
            <a:avLst/>
          </a:prstGeom>
        </p:spPr>
        <p:txBody>
          <a:bodyPr vert="horz" lIns="91440" tIns="10800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pic>
        <p:nvPicPr>
          <p:cNvPr id="11" name="Kuva 10"/>
          <p:cNvPicPr>
            <a:picLocks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1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82" r:id="rId3"/>
    <p:sldLayoutId id="2147483677" r:id="rId4"/>
    <p:sldLayoutId id="2147483679" r:id="rId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120000"/>
        <a:buFontTx/>
        <a:buBlip>
          <a:blip r:embed="rId9"/>
        </a:buBlip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.AppleSystemUIFont" charset="-120"/>
        <a:buChar char="–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F42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78000"/>
            <a:ext cx="12192000" cy="1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26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83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4626A643-B9EB-4BAD-AED9-1EBCDA21093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9611E00-70CF-894D-A5B5-0EA2F7152E33}" type="datetime1">
              <a:rPr lang="fi-FI" smtClean="0"/>
              <a:t>2.11.2023</a:t>
            </a:fld>
            <a:endParaRPr lang="fi-FI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77E1E90-EDA2-4BDC-A69A-F29A88108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1E5B969-20EE-4747-BC68-931A4BAA3F0A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D4E1746D-5486-4AA5-9201-0AD9F6988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160" y="1053742"/>
            <a:ext cx="9000000" cy="1000226"/>
          </a:xfrm>
        </p:spPr>
        <p:txBody>
          <a:bodyPr>
            <a:noAutofit/>
          </a:bodyPr>
          <a:lstStyle/>
          <a:p>
            <a:r>
              <a:rPr lang="fi-FI" altLang="fi-FI" sz="3200" dirty="0">
                <a:latin typeface="Arial" panose="020B0604020202020204" pitchFamily="34" charset="0"/>
              </a:rPr>
              <a:t>Tutkimus- ja kehittämistoiminnan </a:t>
            </a:r>
            <a:br>
              <a:rPr lang="fi-FI" altLang="fi-FI" sz="3200" dirty="0">
                <a:latin typeface="Arial" panose="020B0604020202020204" pitchFamily="34" charset="0"/>
              </a:rPr>
            </a:br>
            <a:r>
              <a:rPr lang="fi-FI" altLang="fi-FI" sz="3200" dirty="0">
                <a:latin typeface="Arial" panose="020B0604020202020204" pitchFamily="34" charset="0"/>
              </a:rPr>
              <a:t>menot seutukunnittain 2022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2287BA7-D43A-4BD5-B9C4-C3E39AAE303F}"/>
              </a:ext>
            </a:extLst>
          </p:cNvPr>
          <p:cNvSpPr txBox="1"/>
          <p:nvPr/>
        </p:nvSpPr>
        <p:spPr>
          <a:xfrm>
            <a:off x="7643674" y="6198084"/>
            <a:ext cx="234711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000" dirty="0"/>
              <a:t>Suhteutettu vuoden 2022 väkilukuun.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24" y="6123600"/>
            <a:ext cx="1318087" cy="395187"/>
          </a:xfrm>
          <a:prstGeom prst="rect">
            <a:avLst/>
          </a:prstGeom>
        </p:spPr>
      </p:pic>
      <p:pic>
        <p:nvPicPr>
          <p:cNvPr id="6" name="Kuva 5">
            <a:extLst>
              <a:ext uri="{FF2B5EF4-FFF2-40B4-BE49-F238E27FC236}">
                <a16:creationId xmlns:a16="http://schemas.microsoft.com/office/drawing/2014/main" id="{BDEDC904-23E0-09D5-F23F-090CBD8A2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5915" y="2317325"/>
            <a:ext cx="6200169" cy="335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411232"/>
      </p:ext>
    </p:extLst>
  </p:cSld>
  <p:clrMapOvr>
    <a:masterClrMapping/>
  </p:clrMapOvr>
</p:sld>
</file>

<file path=ppt/theme/theme1.xml><?xml version="1.0" encoding="utf-8"?>
<a:theme xmlns:a="http://schemas.openxmlformats.org/drawingml/2006/main" name="TBR - Tumma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4DCE731B-694A-4C3E-A845-66EBFD790EF2}"/>
    </a:ext>
  </a:extLst>
</a:theme>
</file>

<file path=ppt/theme/theme2.xml><?xml version="1.0" encoding="utf-8"?>
<a:theme xmlns:a="http://schemas.openxmlformats.org/drawingml/2006/main" name="TBR - Per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325B910-E376-4691-9F27-7DEE70D631A0}"/>
    </a:ext>
  </a:extLst>
</a:theme>
</file>

<file path=ppt/theme/theme3.xml><?xml version="1.0" encoding="utf-8"?>
<a:theme xmlns:a="http://schemas.openxmlformats.org/drawingml/2006/main" name="TBR - Vihreä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06F74E77-274D-4017-939D-EB76B155BAAF}"/>
    </a:ext>
  </a:extLst>
</a:theme>
</file>

<file path=ppt/theme/theme4.xml><?xml version="1.0" encoding="utf-8"?>
<a:theme xmlns:a="http://schemas.openxmlformats.org/drawingml/2006/main" name="TBR - Aloitus/Lopetus">
  <a:themeElements>
    <a:clrScheme name="TBR">
      <a:dk1>
        <a:srgbClr val="535660"/>
      </a:dk1>
      <a:lt1>
        <a:srgbClr val="FFFFFF"/>
      </a:lt1>
      <a:dk2>
        <a:srgbClr val="A3C137"/>
      </a:dk2>
      <a:lt2>
        <a:srgbClr val="F1F1F1"/>
      </a:lt2>
      <a:accent1>
        <a:srgbClr val="CA4F1C"/>
      </a:accent1>
      <a:accent2>
        <a:srgbClr val="5D6061"/>
      </a:accent2>
      <a:accent3>
        <a:srgbClr val="AB027C"/>
      </a:accent3>
      <a:accent4>
        <a:srgbClr val="97B990"/>
      </a:accent4>
      <a:accent5>
        <a:srgbClr val="5CA6B7"/>
      </a:accent5>
      <a:accent6>
        <a:srgbClr val="0076A6"/>
      </a:accent6>
      <a:hlink>
        <a:srgbClr val="47A3D6"/>
      </a:hlink>
      <a:folHlink>
        <a:srgbClr val="47A3D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BR_2018" id="{0EA35EEF-CF04-4A6F-AADE-199B52EF646F}" vid="{9269AB11-7274-4E2C-B49F-839805231A99}"/>
    </a:ext>
  </a:extLst>
</a:theme>
</file>

<file path=ppt/theme/theme5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29dfe7d-d434-4065-a64e-b13302579afd">
      <UserInfo>
        <DisplayName>Tero Karhi</DisplayName>
        <AccountId>63</AccountId>
        <AccountType/>
      </UserInfo>
      <UserInfo>
        <DisplayName>Teppo Laaksonen</DisplayName>
        <AccountId>79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22C916CE9B5804285D026E4B0DF934A" ma:contentTypeVersion="4" ma:contentTypeDescription="Luo uusi asiakirja." ma:contentTypeScope="" ma:versionID="c255dbaa2d664c23c18567a21c24f1c0">
  <xsd:schema xmlns:xsd="http://www.w3.org/2001/XMLSchema" xmlns:xs="http://www.w3.org/2001/XMLSchema" xmlns:p="http://schemas.microsoft.com/office/2006/metadata/properties" xmlns:ns2="ad68e5f6-021f-485f-8fdb-e7b96835f8f3" xmlns:ns3="b29dfe7d-d434-4065-a64e-b13302579afd" targetNamespace="http://schemas.microsoft.com/office/2006/metadata/properties" ma:root="true" ma:fieldsID="2143b6be4c57ad84904415b80dd1c7e8" ns2:_="" ns3:_="">
    <xsd:import namespace="ad68e5f6-021f-485f-8fdb-e7b96835f8f3"/>
    <xsd:import namespace="b29dfe7d-d434-4065-a64e-b13302579af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68e5f6-021f-485f-8fdb-e7b96835f8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9dfe7d-d434-4065-a64e-b13302579af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B4FA58-99F3-4E38-9422-49389F42E8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3D96F12-E270-40ED-9DE0-0AA82BF338E2}">
  <ds:schemaRefs>
    <ds:schemaRef ds:uri="ad68e5f6-021f-485f-8fdb-e7b96835f8f3"/>
    <ds:schemaRef ds:uri="http://schemas.openxmlformats.org/package/2006/metadata/core-properties"/>
    <ds:schemaRef ds:uri="b29dfe7d-d434-4065-a64e-b13302579afd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FB44AB67-0D97-4BC3-8AA5-4149248EC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68e5f6-021f-485f-8fdb-e7b96835f8f3"/>
    <ds:schemaRef ds:uri="b29dfe7d-d434-4065-a64e-b13302579a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TurkuBusinessRegion_2018</Template>
  <TotalTime>187</TotalTime>
  <Words>14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.AppleSystemUIFont</vt:lpstr>
      <vt:lpstr>Arial</vt:lpstr>
      <vt:lpstr>Calibri</vt:lpstr>
      <vt:lpstr>TBR - Tumma</vt:lpstr>
      <vt:lpstr>TBR - Perus</vt:lpstr>
      <vt:lpstr>TBR - Vihreä</vt:lpstr>
      <vt:lpstr>TBR - Aloitus/Lopetus</vt:lpstr>
      <vt:lpstr>Tutkimus- ja kehittämistoiminnan  menot seutukunnittain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Paula Pelkola</dc:creator>
  <cp:lastModifiedBy>Miia Huomo</cp:lastModifiedBy>
  <cp:revision>27</cp:revision>
  <dcterms:created xsi:type="dcterms:W3CDTF">2019-01-07T07:36:10Z</dcterms:created>
  <dcterms:modified xsi:type="dcterms:W3CDTF">2023-11-02T09:57:57Z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0x010100522C916CE9B5804285D026E4B0DF934A</vt:lpwstr>
  </property>
  <property fmtid="{D5CDD505-2E9C-101B-9397-08002B2CF9AE}" pid="3" name="DocumentType">
    <vt:lpwstr/>
  </property>
</Properties>
</file>