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188" y="833012"/>
            <a:ext cx="5358060" cy="1000226"/>
          </a:xfrm>
        </p:spPr>
        <p:txBody>
          <a:bodyPr/>
          <a:lstStyle/>
          <a:p>
            <a:pPr algn="ctr"/>
            <a:r>
              <a:rPr lang="fi-FI" altLang="fi-FI" sz="3200" dirty="0">
                <a:latin typeface="Arial" panose="020B0604020202020204" pitchFamily="34" charset="0"/>
              </a:rPr>
              <a:t>Tuotos ja arvonlisäys Turun seutukunnassa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2000–2021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1" y="6072848"/>
            <a:ext cx="1318087" cy="395187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AC7B948-9339-A577-3591-B8FCABB9C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097" y="1989320"/>
            <a:ext cx="7169517" cy="3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www.w3.org/XML/1998/namespace"/>
    <ds:schemaRef ds:uri="b29dfe7d-d434-4065-a64e-b13302579afd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ad68e5f6-021f-485f-8fdb-e7b96835f8f3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184</TotalTime>
  <Words>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Tuotos ja arvonlisäys Turun seutukunnassa  2000–2021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12</cp:revision>
  <dcterms:created xsi:type="dcterms:W3CDTF">2019-01-07T07:36:10Z</dcterms:created>
  <dcterms:modified xsi:type="dcterms:W3CDTF">2023-12-07T08:03:47Z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