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3749" y="404743"/>
            <a:ext cx="9687408" cy="1064329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Syntyneiden enemmyys, nettomuutto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ja kokonaismuutos Etelä-Pohjanmaalla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2000–2022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8F0DB30-AB3E-4DB3-F1CE-755D67F84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68" y="5769355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36A88F99-EBBC-204F-1443-BF6E8D7BB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504" y="1469072"/>
            <a:ext cx="7388992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 Syntyneiden enemmyys, nettomuutto  ja kokonaismuutos Etelä-Pohjanmaalla  2000–2022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67</cp:revision>
  <dcterms:created xsi:type="dcterms:W3CDTF">2016-08-16T05:52:34Z</dcterms:created>
  <dcterms:modified xsi:type="dcterms:W3CDTF">2023-05-30T10:28:25Z</dcterms:modified>
</cp:coreProperties>
</file>