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7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114" d="100"/>
          <a:sy n="114" d="100"/>
        </p:scale>
        <p:origin x="9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/>
              <a:t>Pääotsikko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07658" y="326854"/>
            <a:ext cx="9376683" cy="1064329"/>
          </a:xfrm>
        </p:spPr>
        <p:txBody>
          <a:bodyPr>
            <a:normAutofit/>
          </a:bodyPr>
          <a:lstStyle/>
          <a:p>
            <a:pPr algn="ctr"/>
            <a:r>
              <a:rPr lang="fi-FI" sz="2800" dirty="0">
                <a:latin typeface="Trebuchet MS" pitchFamily="34" charset="0"/>
                <a:cs typeface="Arial" pitchFamily="34" charset="0"/>
              </a:rPr>
              <a:t>Vähittäiskaupan toimipaikat, henkilöstö</a:t>
            </a:r>
            <a:br>
              <a:rPr lang="fi-FI" sz="2800" dirty="0">
                <a:latin typeface="Trebuchet MS" pitchFamily="34" charset="0"/>
                <a:cs typeface="Arial" pitchFamily="34" charset="0"/>
              </a:rPr>
            </a:br>
            <a:r>
              <a:rPr lang="fi-FI" sz="2800" dirty="0">
                <a:latin typeface="Trebuchet MS" pitchFamily="34" charset="0"/>
                <a:cs typeface="Arial" pitchFamily="34" charset="0"/>
              </a:rPr>
              <a:t> ja liikevaihto Seinäjoella 2018–2022</a:t>
            </a:r>
            <a:endParaRPr lang="fi-FI" sz="15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20.12.2023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2309D203-009E-1719-6F81-E697F92C7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30" y="5815400"/>
            <a:ext cx="1298863" cy="393282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06B5A91E-2B00-FFEB-62C4-D144B991F2AC}"/>
              </a:ext>
            </a:extLst>
          </p:cNvPr>
          <p:cNvSpPr txBox="1"/>
          <p:nvPr/>
        </p:nvSpPr>
        <p:spPr>
          <a:xfrm>
            <a:off x="9581898" y="2033631"/>
            <a:ext cx="240488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Laajentunut tilastoyksiköiden joukko. Uudet tilastoyksiköt kasvattavat lukumäärää kokonaisuudessaan noin 50 %. </a:t>
            </a:r>
          </a:p>
          <a:p>
            <a:r>
              <a:rPr lang="fi-FI" sz="12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Uusien tilastoyksiköiden vaikutus muihin muuttujiin kuin yritysten lukumäärään on pääosin hyvin pieni.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A1AD3A27-8F89-3368-BB16-C96F350366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8150" y="1548221"/>
            <a:ext cx="6675699" cy="376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15109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</TotalTime>
  <Words>39</Words>
  <Application>Microsoft Office PowerPoint</Application>
  <PresentationFormat>Laajakuva</PresentationFormat>
  <Paragraphs>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Vähittäiskaupan toimipaikat, henkilöstö  ja liikevaihto Seinäjoella 2018–2022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Leena Aulaskari</cp:lastModifiedBy>
  <cp:revision>85</cp:revision>
  <dcterms:created xsi:type="dcterms:W3CDTF">2016-08-16T05:52:34Z</dcterms:created>
  <dcterms:modified xsi:type="dcterms:W3CDTF">2023-12-20T11:50:13Z</dcterms:modified>
</cp:coreProperties>
</file>