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91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24.8.2023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24.8.2023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24.8.2023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24.8.2023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89085" y="52035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Viljelykasvien peltoalat Etelä-Pohjanmaalla 2003–2022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4736548-5522-0D0B-C839-E6C988289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68" y="5769355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A2F6A41B-31E0-6D15-A88B-3BA8F4C92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238" y="1473442"/>
            <a:ext cx="11031523" cy="350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78470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Viljelykasvien peltoalat Etelä-Pohjanmaalla 2003–2022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76</cp:revision>
  <dcterms:created xsi:type="dcterms:W3CDTF">2016-08-16T05:52:34Z</dcterms:created>
  <dcterms:modified xsi:type="dcterms:W3CDTF">2023-08-24T08:35:10Z</dcterms:modified>
</cp:coreProperties>
</file>