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Työllisyysaste alueittain 2000–2022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1600" dirty="0">
                <a:latin typeface="Trebuchet MS" pitchFamily="34" charset="0"/>
                <a:cs typeface="Arial" pitchFamily="34" charset="0"/>
              </a:rPr>
              <a:t>18–64-vuotiaiden työllisten osuus samanikäisestä väestöstä, %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14.12.2023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0D0EA3A-2B5D-36A9-E69A-2CDBE3D47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69" y="5716330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0AFB94B6-516D-8145-2429-4BC62050D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936" y="1359228"/>
            <a:ext cx="6450127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15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Työllisyysaste alueittain 2000–2022 18–64-vuotiaiden työllisten osuus samanikäisestä väestöstä, 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75</cp:revision>
  <dcterms:created xsi:type="dcterms:W3CDTF">2016-08-16T05:52:34Z</dcterms:created>
  <dcterms:modified xsi:type="dcterms:W3CDTF">2023-12-14T09:48:00Z</dcterms:modified>
</cp:coreProperties>
</file>