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90" d="100"/>
          <a:sy n="90" d="100"/>
        </p:scale>
        <p:origin x="5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31.10.2023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/>
              <a:t>Pääotsikko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31.10.2023</a:t>
            </a:fld>
            <a:endParaRPr lang="fi-FI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31.10.2023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31.10.2023</a:t>
            </a:fld>
            <a:endParaRPr lang="fi-FI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31.10.2023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39306" y="414720"/>
            <a:ext cx="8413830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Tutkimus- ja kehittämismenot 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Seinäjoen seutukunnassa 2000–2022</a:t>
            </a:r>
            <a:endParaRPr lang="fi-FI" sz="32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31.10.2023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sp>
        <p:nvSpPr>
          <p:cNvPr id="10" name="Suorakulmio 9"/>
          <p:cNvSpPr/>
          <p:nvPr/>
        </p:nvSpPr>
        <p:spPr>
          <a:xfrm>
            <a:off x="2694137" y="5574144"/>
            <a:ext cx="77389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000" dirty="0">
                <a:latin typeface="Trebuchet MS" panose="020B0603020202020204" pitchFamily="34" charset="0"/>
              </a:rPr>
              <a:t>Korkeakoulusektorin tilastomenetelmää on uudistettu v.2011, tiedot eivät ole täysin vertailukelpoisia aiempiin vuosiin.</a:t>
            </a:r>
          </a:p>
          <a:p>
            <a:r>
              <a:rPr lang="fi-FI" sz="1000" dirty="0">
                <a:latin typeface="Trebuchet MS" panose="020B0603020202020204" pitchFamily="34" charset="0"/>
              </a:rPr>
              <a:t>YVT = yksityinen voittoa tavoittelematon toiminta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C36EAA1F-DDF2-47CF-B76D-F98A8AE4E146}"/>
              </a:ext>
            </a:extLst>
          </p:cNvPr>
          <p:cNvSpPr/>
          <p:nvPr/>
        </p:nvSpPr>
        <p:spPr>
          <a:xfrm>
            <a:off x="2710915" y="5416458"/>
            <a:ext cx="901405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000" dirty="0">
                <a:latin typeface="Trebuchet MS" panose="020B0603020202020204" pitchFamily="34" charset="0"/>
              </a:rPr>
              <a:t>Seinäjoen seutukunta kunkin tilastovuoden aluerajoilla. Tilastovuodesta 2020 lähtien seutukuntien sektoritietoja ei julkaista.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6EDDB560-3217-53BC-2A64-F2857CD39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769" y="5716330"/>
            <a:ext cx="1298863" cy="39328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C37243D2-03DB-2D5F-F2FB-C5B934623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7185" y="1270829"/>
            <a:ext cx="6797629" cy="431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</TotalTime>
  <Words>47</Words>
  <Application>Microsoft Office PowerPoint</Application>
  <PresentationFormat>Laajakuva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Tutkimus- ja kehittämismenot  Seinäjoen seutukunnassa 2000–2022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Huomo Miia</cp:lastModifiedBy>
  <cp:revision>70</cp:revision>
  <dcterms:created xsi:type="dcterms:W3CDTF">2016-08-16T05:52:34Z</dcterms:created>
  <dcterms:modified xsi:type="dcterms:W3CDTF">2023-10-31T10:03:55Z</dcterms:modified>
</cp:coreProperties>
</file>