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9118" y="326854"/>
            <a:ext cx="889425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/>
              <a:t>Valtionveronalaiset tulot alueittain 2007–2021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1F5CA9E-17AF-B616-D169-BD5C3BC49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17" y="5795923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97CB173-1A0A-AD2B-1E65-E72159F19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338" y="1283022"/>
            <a:ext cx="7157324" cy="42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Valtionveronalaiset tulot alueittain 2007–2021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75</cp:revision>
  <dcterms:created xsi:type="dcterms:W3CDTF">2016-08-16T05:52:34Z</dcterms:created>
  <dcterms:modified xsi:type="dcterms:W3CDTF">2023-03-31T08:34:01Z</dcterms:modified>
</cp:coreProperties>
</file>