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6" d="100"/>
          <a:sy n="86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Myönnetyt rakennusluvat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Seinäjoella 2000–2022*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13.3.2023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    *ennakkotieto</a:t>
            </a: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0" y="5839778"/>
            <a:ext cx="1169316" cy="296873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44" y="5830834"/>
            <a:ext cx="1318087" cy="395187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2EA564B4-627B-AD64-4D18-47845E9D2E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8323" y="1387633"/>
            <a:ext cx="7598311" cy="457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12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Myönnetyt rakennusluvat  Seinäjoella 2000–2022*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79</cp:revision>
  <dcterms:created xsi:type="dcterms:W3CDTF">2016-08-16T05:52:34Z</dcterms:created>
  <dcterms:modified xsi:type="dcterms:W3CDTF">2023-03-13T13:09:09Z</dcterms:modified>
</cp:coreProperties>
</file>