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7.11.2023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085" y="52035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Seinäjoella peruskoulun päättäneiden asuinpaikka sukupuolen mukaan 2021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7.11.2023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3851C9C-22F2-2CA3-0A04-330F1DF37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66BC0C7-E5AB-D4DB-8EE7-48ABF2812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220" y="1118415"/>
            <a:ext cx="6919560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Seinäjoella peruskoulun päättäneiden asuinpaikka sukupuolen mukaan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73</cp:revision>
  <dcterms:created xsi:type="dcterms:W3CDTF">2016-08-16T05:52:34Z</dcterms:created>
  <dcterms:modified xsi:type="dcterms:W3CDTF">2023-11-07T11:55:53Z</dcterms:modified>
</cp:coreProperties>
</file>