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  <p:sldMasterId id="2147483764" r:id="rId2"/>
    <p:sldMasterId id="2147483767" r:id="rId3"/>
    <p:sldMasterId id="2147483712" r:id="rId4"/>
    <p:sldMasterId id="2147483747" r:id="rId5"/>
    <p:sldMasterId id="2147483808" r:id="rId6"/>
  </p:sldMasterIdLst>
  <p:notesMasterIdLst>
    <p:notesMasterId r:id="rId8"/>
  </p:notesMasterIdLst>
  <p:handoutMasterIdLst>
    <p:handoutMasterId r:id="rId9"/>
  </p:handoutMasterIdLst>
  <p:sldIdLst>
    <p:sldId id="291" r:id="rId7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6886"/>
  </p:normalViewPr>
  <p:slideViewPr>
    <p:cSldViewPr snapToGrid="0" snapToObjects="1">
      <p:cViewPr varScale="1">
        <p:scale>
          <a:sx n="114" d="100"/>
          <a:sy n="114" d="100"/>
        </p:scale>
        <p:origin x="95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D2730F-661E-E648-8F46-B67F39768941}" type="datetimeFigureOut">
              <a:rPr lang="fi-FI"/>
              <a:pPr>
                <a:defRPr/>
              </a:pPr>
              <a:t>7.11.2023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8B3A3C-CE33-1E45-88D0-0A00B0C59FC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775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EBE2B652-DD7C-5D43-AD0E-7FBC8EB0E9FA}" type="datetimeFigureOut">
              <a:rPr lang="fi-FI"/>
              <a:pPr>
                <a:defRPr/>
              </a:pPr>
              <a:t>7.11.2023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A786C67C-0F05-AA4B-AF8F-743321FE00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350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13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838200" y="1255319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F938-D4AC-AB4E-A451-D7106B060528}" type="datetime1">
              <a:rPr lang="fi-FI"/>
              <a:pPr>
                <a:defRPr/>
              </a:pPr>
              <a:t>7.11.2023</a:t>
            </a:fld>
            <a:endParaRPr lang="fi-FI" dirty="0"/>
          </a:p>
        </p:txBody>
      </p:sp>
      <p:sp>
        <p:nvSpPr>
          <p:cNvPr id="7" name="Alatunnisteen paikkamerkki 1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4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0615-76BE-DE49-897E-42D38469217E}" type="datetime1">
              <a:rPr lang="fi-FI"/>
              <a:pPr>
                <a:defRPr/>
              </a:pPr>
              <a:t>7.11.2023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751205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/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778976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778976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1"/>
          </p:nvPr>
        </p:nvSpPr>
        <p:spPr>
          <a:xfrm>
            <a:off x="778976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174C-117D-F744-9C11-51A45BD9CE9D}" type="datetime1">
              <a:rPr lang="fi-FI"/>
              <a:pPr>
                <a:defRPr/>
              </a:pPr>
              <a:t>7.11.2023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21276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/>
          </a:p>
        </p:txBody>
      </p:sp>
      <p:sp>
        <p:nvSpPr>
          <p:cNvPr id="10" name="Otsikko 1"/>
          <p:cNvSpPr>
            <a:spLocks noGrp="1"/>
          </p:cNvSpPr>
          <p:nvPr>
            <p:ph type="title"/>
          </p:nvPr>
        </p:nvSpPr>
        <p:spPr>
          <a:xfrm>
            <a:off x="27779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27779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Sisällön paikkamerkki 2"/>
          <p:cNvSpPr>
            <a:spLocks noGrp="1"/>
          </p:cNvSpPr>
          <p:nvPr>
            <p:ph idx="11"/>
          </p:nvPr>
        </p:nvSpPr>
        <p:spPr>
          <a:xfrm>
            <a:off x="27779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F449-6646-E94A-9E7E-02BCF5B09274}" type="datetime1">
              <a:rPr lang="fi-FI"/>
              <a:pPr>
                <a:defRPr/>
              </a:pPr>
              <a:t>7.11.2023</a:t>
            </a:fld>
            <a:endParaRPr lang="fi-FI" dirty="0"/>
          </a:p>
        </p:txBody>
      </p:sp>
      <p:sp>
        <p:nvSpPr>
          <p:cNvPr id="8" name="Alatunnisteen paikkamerk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35922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489558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3999-5A2A-644F-94C2-9032864D419C}" type="datetime1">
              <a:rPr lang="fi-FI"/>
              <a:pPr>
                <a:defRPr/>
              </a:pPr>
              <a:t>7.11.2023</a:t>
            </a:fld>
            <a:endParaRPr lang="fi-FI" dirty="0"/>
          </a:p>
        </p:txBody>
      </p:sp>
      <p:sp>
        <p:nvSpPr>
          <p:cNvPr id="18" name="Alatunnisteen paikkamerkki 2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2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3"/>
            <a:ext cx="8413829" cy="28933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9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F797-6724-1048-B628-A08243E95036}" type="datetime1">
              <a:rPr lang="fi-FI"/>
              <a:pPr>
                <a:defRPr/>
              </a:pPr>
              <a:t>7.11.2023</a:t>
            </a:fld>
            <a:endParaRPr lang="fi-FI" dirty="0"/>
          </a:p>
        </p:txBody>
      </p:sp>
      <p:sp>
        <p:nvSpPr>
          <p:cNvPr id="8" name="Alatunnisteen paikkamerkki 10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2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F074-81A5-AE4C-BE1B-69CA5E6F54BC}" type="datetime1">
              <a:rPr lang="fi-FI"/>
              <a:pPr>
                <a:defRPr/>
              </a:pPr>
              <a:t>7.11.2023</a:t>
            </a:fld>
            <a:endParaRPr lang="fi-FI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251B5-B23B-2C4E-A7B9-AFE352AE5763}" type="datetime1">
              <a:rPr lang="fi-FI"/>
              <a:pPr>
                <a:defRPr/>
              </a:pPr>
              <a:t>7.11.2023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F853-8CE9-4443-9F8B-9A4DB3437B06}" type="datetime1">
              <a:rPr lang="fi-FI"/>
              <a:pPr>
                <a:defRPr/>
              </a:pPr>
              <a:t>7.11.2023</a:t>
            </a:fld>
            <a:endParaRPr lang="fi-FI" dirty="0"/>
          </a:p>
        </p:txBody>
      </p:sp>
      <p:sp>
        <p:nvSpPr>
          <p:cNvPr id="12" name="Alatunnisteen paikkamerkki 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 txBox="1">
            <a:spLocks/>
          </p:cNvSpPr>
          <p:nvPr userDrawn="1"/>
        </p:nvSpPr>
        <p:spPr>
          <a:xfrm>
            <a:off x="838200" y="1423988"/>
            <a:ext cx="6215063" cy="10636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i-FI"/>
              <a:t>Pääotsikko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1293066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7D3F-CFA4-5442-A93D-DDA0FDB55ED6}" type="datetime1">
              <a:rPr lang="fi-FI"/>
              <a:pPr>
                <a:defRPr/>
              </a:pPr>
              <a:t>7.11.2023</a:t>
            </a:fld>
            <a:endParaRPr lang="fi-FI" dirty="0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075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/>
              <a:t>Vedä kuva paikkamerkkiin tai lisää napsauttamalla kuvaketta</a:t>
            </a:r>
            <a:endParaRPr lang="fi-FI" noProof="0" dirty="0"/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5338763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C49A-81D8-6E47-9DBB-36E99F5C1C4E}" type="datetime1">
              <a:rPr lang="fi-FI"/>
              <a:pPr>
                <a:defRPr/>
              </a:pPr>
              <a:t>7.11.2023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37311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588171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190D-D80E-6B4C-A8AC-160D11B3AC7F}" type="datetime1">
              <a:rPr lang="fi-FI"/>
              <a:pPr>
                <a:defRPr/>
              </a:pPr>
              <a:t>7.11.2023</a:t>
            </a:fld>
            <a:endParaRPr lang="fi-FI" dirty="0"/>
          </a:p>
        </p:txBody>
      </p:sp>
      <p:sp>
        <p:nvSpPr>
          <p:cNvPr id="18" name="Alatunnisteen paikkamerk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3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838200" y="1587500"/>
            <a:ext cx="3316288" cy="4221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8" name="Suorakulmio 7"/>
          <p:cNvSpPr/>
          <p:nvPr userDrawn="1"/>
        </p:nvSpPr>
        <p:spPr>
          <a:xfrm>
            <a:off x="4437063" y="1587500"/>
            <a:ext cx="3317875" cy="4221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9" name="Suorakulmio 8"/>
          <p:cNvSpPr/>
          <p:nvPr userDrawn="1"/>
        </p:nvSpPr>
        <p:spPr>
          <a:xfrm>
            <a:off x="8037513" y="1587500"/>
            <a:ext cx="3316287" cy="42211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0" name="Otsikko 1"/>
          <p:cNvSpPr txBox="1">
            <a:spLocks/>
          </p:cNvSpPr>
          <p:nvPr userDrawn="1"/>
        </p:nvSpPr>
        <p:spPr>
          <a:xfrm>
            <a:off x="2138363" y="1660525"/>
            <a:ext cx="715962" cy="15494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1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fi-FI" sz="9600" b="1" i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5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5B51-8441-1841-9519-71104D567C9B}" type="datetime1">
              <a:rPr lang="fi-FI"/>
              <a:pPr>
                <a:defRPr/>
              </a:pPr>
              <a:t>7.11.2023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4535687" y="3066620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8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8148830" y="3066619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927618" y="3080065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2149101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574338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936526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n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vettu nuolenkärki 6"/>
          <p:cNvSpPr/>
          <p:nvPr userDrawn="1"/>
        </p:nvSpPr>
        <p:spPr>
          <a:xfrm>
            <a:off x="850900" y="1612900"/>
            <a:ext cx="2643188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8" name="Lovettu nuolenkärki 7"/>
          <p:cNvSpPr/>
          <p:nvPr userDrawn="1"/>
        </p:nvSpPr>
        <p:spPr>
          <a:xfrm>
            <a:off x="3471863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10" name="Lovettu nuolenkärki 9"/>
          <p:cNvSpPr/>
          <p:nvPr userDrawn="1"/>
        </p:nvSpPr>
        <p:spPr>
          <a:xfrm>
            <a:off x="6091238" y="1612900"/>
            <a:ext cx="2643187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11" name="Lovettu nuolenkärki 10"/>
          <p:cNvSpPr/>
          <p:nvPr userDrawn="1"/>
        </p:nvSpPr>
        <p:spPr>
          <a:xfrm>
            <a:off x="8712200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2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Sisällön paikkamerkki 2"/>
          <p:cNvSpPr>
            <a:spLocks noGrp="1"/>
          </p:cNvSpPr>
          <p:nvPr>
            <p:ph idx="14"/>
          </p:nvPr>
        </p:nvSpPr>
        <p:spPr>
          <a:xfrm>
            <a:off x="851658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5"/>
          </p:nvPr>
        </p:nvSpPr>
        <p:spPr>
          <a:xfrm>
            <a:off x="3471687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6"/>
          </p:nvPr>
        </p:nvSpPr>
        <p:spPr>
          <a:xfrm>
            <a:off x="6091716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7"/>
          </p:nvPr>
        </p:nvSpPr>
        <p:spPr>
          <a:xfrm>
            <a:off x="8733969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4" name="Päivämäärän paikkamerkki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9620-08A6-B044-822A-8B4902B0B8C2}" type="datetime1">
              <a:rPr lang="fi-FI"/>
              <a:pPr>
                <a:defRPr/>
              </a:pPr>
              <a:t>7.11.2023</a:t>
            </a:fld>
            <a:endParaRPr lang="fi-FI" dirty="0"/>
          </a:p>
        </p:txBody>
      </p:sp>
      <p:sp>
        <p:nvSpPr>
          <p:cNvPr id="25" name="Alatunnisteen paikkamerkki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838202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7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3458230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8" name="Sisällön paikkamerkki 2"/>
          <p:cNvSpPr>
            <a:spLocks noGrp="1"/>
          </p:cNvSpPr>
          <p:nvPr>
            <p:ph idx="22" hasCustomPrompt="1"/>
          </p:nvPr>
        </p:nvSpPr>
        <p:spPr>
          <a:xfrm>
            <a:off x="6091238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9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711266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30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7096033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645368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  <p:sp>
        <p:nvSpPr>
          <p:cNvPr id="32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4427909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2</a:t>
            </a:r>
            <a:endParaRPr lang="fi-FI" dirty="0"/>
          </a:p>
        </p:txBody>
      </p:sp>
      <p:sp>
        <p:nvSpPr>
          <p:cNvPr id="33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1855696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838200" y="1317625"/>
            <a:ext cx="5159375" cy="221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9" name="Suorakulmio 8"/>
          <p:cNvSpPr/>
          <p:nvPr userDrawn="1"/>
        </p:nvSpPr>
        <p:spPr>
          <a:xfrm>
            <a:off x="6194425" y="1317625"/>
            <a:ext cx="5159375" cy="2219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1" name="Suorakulmio 10"/>
          <p:cNvSpPr/>
          <p:nvPr userDrawn="1"/>
        </p:nvSpPr>
        <p:spPr>
          <a:xfrm>
            <a:off x="838200" y="3689350"/>
            <a:ext cx="5159375" cy="2219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3" name="Suorakulmio 12"/>
          <p:cNvSpPr/>
          <p:nvPr userDrawn="1"/>
        </p:nvSpPr>
        <p:spPr>
          <a:xfrm>
            <a:off x="6194425" y="3689350"/>
            <a:ext cx="5159375" cy="2219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9372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18"/>
          </p:nvPr>
        </p:nvSpPr>
        <p:spPr>
          <a:xfrm>
            <a:off x="634565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8" name="Sisällön paikkamerkki 2"/>
          <p:cNvSpPr>
            <a:spLocks noGrp="1"/>
          </p:cNvSpPr>
          <p:nvPr>
            <p:ph idx="19"/>
          </p:nvPr>
        </p:nvSpPr>
        <p:spPr>
          <a:xfrm>
            <a:off x="99372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0"/>
          </p:nvPr>
        </p:nvSpPr>
        <p:spPr>
          <a:xfrm>
            <a:off x="634565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4B41E-A4AB-494C-AC8C-B9974E3725D6}" type="datetime1">
              <a:rPr lang="fi-FI"/>
              <a:pPr>
                <a:defRPr/>
              </a:pPr>
              <a:t>7.11.2023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6345651" y="1500179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6345651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2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93722" y="1502507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3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993722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uku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F195EA-7676-B24D-9F70-EA0A6E2F79CF}" type="datetime1">
              <a:rPr lang="fi-FI"/>
              <a:pPr>
                <a:defRPr/>
              </a:pPr>
              <a:t>7.11.2023</a:t>
            </a:fld>
            <a:endParaRPr lang="fi-FI" dirty="0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121567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4513455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27618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27618" y="1637078"/>
            <a:ext cx="3148190" cy="12435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534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4546578" y="1855694"/>
            <a:ext cx="3148190" cy="10249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88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7200" b="1" i="0" spc="0">
                <a:solidFill>
                  <a:schemeClr val="accent1"/>
                </a:solidFill>
              </a:rPr>
              <a:t>63 000</a:t>
            </a:r>
            <a:endParaRPr lang="fi-FI" sz="7200" b="1" i="0" spc="0" dirty="0">
              <a:solidFill>
                <a:schemeClr val="accent1"/>
              </a:solidFill>
            </a:endParaRP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8111479" y="1637078"/>
            <a:ext cx="3148190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72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9600" b="1" i="0" dirty="0">
                <a:solidFill>
                  <a:schemeClr val="accent1"/>
                </a:solidFill>
              </a:rPr>
              <a:t>38 %</a:t>
            </a: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solidFill>
                  <a:schemeClr val="bg1"/>
                </a:solidFill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210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/>
              <a:t>Vedä kuva paikkamerkkiin tai lisää napsauttamalla kuvaketta</a:t>
            </a:r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2"/>
          <p:cNvSpPr txBox="1">
            <a:spLocks/>
          </p:cNvSpPr>
          <p:nvPr userDrawn="1"/>
        </p:nvSpPr>
        <p:spPr>
          <a:xfrm>
            <a:off x="1524000" y="3927475"/>
            <a:ext cx="9144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Tx/>
              <a:buNone/>
              <a:defRPr sz="1800" b="0" i="0" kern="1200" cap="none" spc="140" baseline="0">
                <a:solidFill>
                  <a:schemeClr val="tx2"/>
                </a:solidFill>
                <a:latin typeface="Trebuchet MS Lihavoitu" charset="0"/>
                <a:ea typeface="Trebuchet MS Normaali" charset="0"/>
                <a:cs typeface="Trebuchet MS Normaal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20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8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i-FI" sz="1000" b="1" spc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SEINAJOKI.FI</a:t>
            </a:r>
          </a:p>
        </p:txBody>
      </p:sp>
      <p:pic>
        <p:nvPicPr>
          <p:cNvPr id="3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009775"/>
            <a:ext cx="4457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2"/>
            <a:ext cx="8413829" cy="310201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869F-EA3C-A149-B5AE-338F70445E2E}" type="datetime1">
              <a:rPr lang="fi-FI"/>
              <a:pPr>
                <a:defRPr/>
              </a:pPr>
              <a:t>7.11.2023</a:t>
            </a:fld>
            <a:endParaRPr lang="fi-FI"/>
          </a:p>
        </p:txBody>
      </p:sp>
      <p:sp>
        <p:nvSpPr>
          <p:cNvPr id="7" name="Alatunnisteen paikkamerkki 7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946D-C732-4C42-89DA-B29D333D36B5}" type="datetime1">
              <a:rPr lang="fi-FI"/>
              <a:pPr>
                <a:defRPr/>
              </a:pPr>
              <a:t>7.11.2023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10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FAB9-87B9-7A49-A5BE-D738DE42FF47}" type="datetime1">
              <a:rPr lang="fi-FI"/>
              <a:pPr>
                <a:defRPr/>
              </a:pPr>
              <a:t>7.11.2023</a:t>
            </a:fld>
            <a:endParaRPr lang="fi-FI" dirty="0"/>
          </a:p>
        </p:txBody>
      </p:sp>
      <p:sp>
        <p:nvSpPr>
          <p:cNvPr id="8" name="Alatunnisteen paikkamerkki 11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48AC-B3D0-1E44-B346-E4C1B120E101}" type="datetime1">
              <a:rPr lang="fi-FI"/>
              <a:pPr>
                <a:defRPr/>
              </a:pPr>
              <a:t>7.11.2023</a:t>
            </a:fld>
            <a:endParaRPr lang="fi-FI"/>
          </a:p>
        </p:txBody>
      </p:sp>
      <p:sp>
        <p:nvSpPr>
          <p:cNvPr id="12" name="Alatunnisteen paikkamerkki 1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6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emf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uva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4950"/>
            <a:ext cx="12192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5124" name="Kuva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9050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C2A81748-7EF5-2543-B690-F7334CD14A58}" type="datetime1">
              <a:rPr lang="fi-FI"/>
              <a:pPr>
                <a:defRPr/>
              </a:pPr>
              <a:t>7.11.2023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536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15364" name="Kuva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9E5D811D-4209-DB49-89C0-D79AAFB85220}" type="datetime1">
              <a:rPr lang="fi-FI"/>
              <a:pPr>
                <a:defRPr/>
              </a:pPr>
              <a:t>7.11.2023</a:t>
            </a:fld>
            <a:endParaRPr lang="fi-FI" dirty="0"/>
          </a:p>
        </p:txBody>
      </p:sp>
      <p:sp>
        <p:nvSpPr>
          <p:cNvPr id="8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Kuva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D9443445-91E9-C24A-AEC6-62605574EA0A}" type="datetime1">
              <a:rPr lang="fi-FI"/>
              <a:pPr>
                <a:defRPr/>
              </a:pPr>
              <a:t>7.11.2023</a:t>
            </a:fld>
            <a:endParaRPr lang="fi-FI" dirty="0"/>
          </a:p>
        </p:txBody>
      </p:sp>
      <p:sp>
        <p:nvSpPr>
          <p:cNvPr id="11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889085" y="52035"/>
            <a:ext cx="8413830" cy="1064329"/>
          </a:xfrm>
        </p:spPr>
        <p:txBody>
          <a:bodyPr>
            <a:normAutofit/>
          </a:bodyPr>
          <a:lstStyle/>
          <a:p>
            <a:pPr algn="ctr"/>
            <a:r>
              <a:rPr lang="fi-FI" sz="3200" dirty="0">
                <a:latin typeface="Trebuchet MS" pitchFamily="34" charset="0"/>
                <a:cs typeface="Arial" pitchFamily="34" charset="0"/>
              </a:rPr>
              <a:t>Peruskoulun päättäneiden pääasiallinen toiminta oppilaitoksittain 2021</a:t>
            </a:r>
            <a:endParaRPr lang="fi-FI" sz="32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7.11.2023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1826583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Tilastokeskus, SeutuNet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F4E6644A-BE4F-0CFF-4E2E-FF6AD460E7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840" y="5791001"/>
            <a:ext cx="1298863" cy="393282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FFE72FA4-B42C-7A89-92C9-6F08630CB8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6677" y="1116364"/>
            <a:ext cx="7265437" cy="483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678470"/>
      </p:ext>
    </p:extLst>
  </p:cSld>
  <p:clrMapOvr>
    <a:masterClrMapping/>
  </p:clrMapOvr>
</p:sld>
</file>

<file path=ppt/theme/theme1.xml><?xml version="1.0" encoding="utf-8"?>
<a:theme xmlns:a="http://schemas.openxmlformats.org/drawingml/2006/main" name="ETUSIVU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9DD4301-E038-3149-B8A4-B639828684D7}"/>
    </a:ext>
  </a:extLst>
</a:theme>
</file>

<file path=ppt/theme/theme2.xml><?xml version="1.0" encoding="utf-8"?>
<a:theme xmlns:a="http://schemas.openxmlformats.org/drawingml/2006/main" name="ETUSIVU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614F7F37-F66B-7347-9AD3-7FB7866024FB}"/>
    </a:ext>
  </a:extLst>
</a:theme>
</file>

<file path=ppt/theme/theme3.xml><?xml version="1.0" encoding="utf-8"?>
<a:theme xmlns:a="http://schemas.openxmlformats.org/drawingml/2006/main" name="LOPETUSDI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4FB98A5-55D4-F24F-BF95-59799B205039}"/>
    </a:ext>
  </a:extLst>
</a:theme>
</file>

<file path=ppt/theme/theme4.xml><?xml version="1.0" encoding="utf-8"?>
<a:theme xmlns:a="http://schemas.openxmlformats.org/drawingml/2006/main" name="SISÄLTÖ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9ABF47A-142E-B848-95BF-56F62E0EBDBB}"/>
    </a:ext>
  </a:extLst>
</a:theme>
</file>

<file path=ppt/theme/theme5.xml><?xml version="1.0" encoding="utf-8"?>
<a:theme xmlns:a="http://schemas.openxmlformats.org/drawingml/2006/main" name="SISÄLTÖ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6.xml><?xml version="1.0" encoding="utf-8"?>
<a:theme xmlns:a="http://schemas.openxmlformats.org/drawingml/2006/main" name="GRAFIIKKA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</TotalTime>
  <Words>10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6</vt:i4>
      </vt:variant>
      <vt:variant>
        <vt:lpstr>Dian otsikot</vt:lpstr>
      </vt:variant>
      <vt:variant>
        <vt:i4>1</vt:i4>
      </vt:variant>
    </vt:vector>
  </HeadingPairs>
  <TitlesOfParts>
    <vt:vector size="14" baseType="lpstr">
      <vt:lpstr>Arial</vt:lpstr>
      <vt:lpstr>Calibri</vt:lpstr>
      <vt:lpstr>Cambria</vt:lpstr>
      <vt:lpstr>Trebuchet MS</vt:lpstr>
      <vt:lpstr>Trebuchet MS Lihavoitu</vt:lpstr>
      <vt:lpstr>Trebuchet MS Normaali</vt:lpstr>
      <vt:lpstr>Wingdings</vt:lpstr>
      <vt:lpstr>ETUSIVU valkoinen tausta</vt:lpstr>
      <vt:lpstr>ETUSIVU sininen tausta</vt:lpstr>
      <vt:lpstr>LOPETUSDIA</vt:lpstr>
      <vt:lpstr>SISÄLTÖ valkoinen tausta</vt:lpstr>
      <vt:lpstr>SISÄLTÖ sininen tausta</vt:lpstr>
      <vt:lpstr>GRAFIIKKAA</vt:lpstr>
      <vt:lpstr>Peruskoulun päättäneiden pääasiallinen toiminta oppilaitoksittain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Satu Haavisto</dc:creator>
  <cp:lastModifiedBy>Leena Aulaskari</cp:lastModifiedBy>
  <cp:revision>75</cp:revision>
  <dcterms:created xsi:type="dcterms:W3CDTF">2016-08-16T05:52:34Z</dcterms:created>
  <dcterms:modified xsi:type="dcterms:W3CDTF">2023-11-07T12:04:37Z</dcterms:modified>
</cp:coreProperties>
</file>