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Työmatkavirrat seutukunnittain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Etelä-Pohjanmaalla 2022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2000" dirty="0">
                <a:latin typeface="Trebuchet MS" pitchFamily="34" charset="0"/>
                <a:cs typeface="Arial" pitchFamily="34" charset="0"/>
              </a:rPr>
              <a:t>Suurimmat pendelöintiseutukunnat</a:t>
            </a: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29.12.2023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Vuoden 2022 aluerajat</a:t>
            </a:r>
          </a:p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4F5E486B-D972-CF36-A779-2C5F62DDC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" y="5791001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9A69433D-B3E1-3E4F-12E4-CB55F32F3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002" y="1787729"/>
            <a:ext cx="7935776" cy="390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15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Työmatkavirrat seutukunnittain  Etelä-Pohjanmaalla 2022 Suurimmat pendelöintiseutukunnat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75</cp:revision>
  <dcterms:created xsi:type="dcterms:W3CDTF">2016-08-16T05:52:34Z</dcterms:created>
  <dcterms:modified xsi:type="dcterms:W3CDTF">2023-12-29T10:11:39Z</dcterms:modified>
</cp:coreProperties>
</file>