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6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114" d="100"/>
          <a:sy n="114" d="100"/>
        </p:scale>
        <p:origin x="9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31.5.2023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/>
              <a:t>Pääotsikko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31.5.2023</a:t>
            </a:fld>
            <a:endParaRPr lang="fi-FI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31.5.2023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31.5.2023</a:t>
            </a:fld>
            <a:endParaRPr lang="fi-FI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03749" y="404743"/>
            <a:ext cx="9687408" cy="1064329"/>
          </a:xfrm>
        </p:spPr>
        <p:txBody>
          <a:bodyPr>
            <a:normAutofit/>
          </a:bodyPr>
          <a:lstStyle/>
          <a:p>
            <a:pPr algn="ctr"/>
            <a:r>
              <a:rPr lang="fi-FI" sz="2800" dirty="0">
                <a:latin typeface="Trebuchet MS" pitchFamily="34" charset="0"/>
                <a:cs typeface="Arial" pitchFamily="34" charset="0"/>
              </a:rPr>
              <a:t>Kokonaisnettomuutto ikäryhmittäin</a:t>
            </a:r>
            <a:br>
              <a:rPr lang="fi-FI" sz="2800" dirty="0">
                <a:latin typeface="Trebuchet MS" pitchFamily="34" charset="0"/>
                <a:cs typeface="Arial" pitchFamily="34" charset="0"/>
              </a:rPr>
            </a:br>
            <a:r>
              <a:rPr lang="fi-FI" sz="2800" dirty="0">
                <a:latin typeface="Trebuchet MS" pitchFamily="34" charset="0"/>
                <a:cs typeface="Arial" pitchFamily="34" charset="0"/>
              </a:rPr>
              <a:t>Etelä-Pohjanmaalla 2017–2022</a:t>
            </a:r>
            <a:endParaRPr lang="fi-FI" sz="32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31.5.2023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29FF4B9A-A490-0230-882F-D8AF9BC98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840" y="5791001"/>
            <a:ext cx="1298863" cy="393282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7FED4BCF-9D1A-89C8-BCB8-C896D8CF6E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4882" y="1502497"/>
            <a:ext cx="6962235" cy="385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03516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9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Kokonaisnettomuutto ikäryhmittäin Etelä-Pohjanmaalla 2017–2022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73</cp:revision>
  <dcterms:created xsi:type="dcterms:W3CDTF">2016-08-16T05:52:34Z</dcterms:created>
  <dcterms:modified xsi:type="dcterms:W3CDTF">2023-05-31T05:19:34Z</dcterms:modified>
</cp:coreProperties>
</file>