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90" d="100"/>
          <a:sy n="90" d="100"/>
        </p:scale>
        <p:origin x="5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13.6.2023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/>
              <a:t>Pääotsikko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13.6.2023</a:t>
            </a:fld>
            <a:endParaRPr lang="fi-FI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13.6.2023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13.6.2023</a:t>
            </a:fld>
            <a:endParaRPr lang="fi-FI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13.6.2023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72987" y="614398"/>
            <a:ext cx="5829983" cy="1221895"/>
          </a:xfrm>
        </p:spPr>
        <p:txBody>
          <a:bodyPr>
            <a:normAutofit fontScale="90000"/>
          </a:bodyPr>
          <a:lstStyle/>
          <a:p>
            <a:r>
              <a:rPr lang="fi-FI" sz="3200" dirty="0">
                <a:latin typeface="Trebuchet MS" pitchFamily="34" charset="0"/>
                <a:cs typeface="Arial" pitchFamily="34" charset="0"/>
              </a:rPr>
              <a:t>Nettomuutto 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Seinäjoen 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kaupunkiseudulle 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seutukunnittain 2022</a:t>
            </a:r>
            <a:endParaRPr lang="fi-FI" sz="32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13.6.2023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058A21FC-9999-4AE8-B19B-25530253003D}"/>
              </a:ext>
            </a:extLst>
          </p:cNvPr>
          <p:cNvSpPr txBox="1"/>
          <p:nvPr/>
        </p:nvSpPr>
        <p:spPr>
          <a:xfrm>
            <a:off x="9849415" y="5865103"/>
            <a:ext cx="2044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 sisällä kansainvälisiä muuttoja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4B416FA6-BB52-739F-7034-B3CEAF491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40" y="5791001"/>
            <a:ext cx="1298863" cy="393282"/>
          </a:xfrm>
          <a:prstGeom prst="rect">
            <a:avLst/>
          </a:prstGeom>
        </p:spPr>
      </p:pic>
      <p:pic>
        <p:nvPicPr>
          <p:cNvPr id="7" name="Kuva 6" descr="Kuva, joka sisältää kohteen teksti, kartta, atlas&#10;&#10;Kuvaus luotu automaattisesti">
            <a:extLst>
              <a:ext uri="{FF2B5EF4-FFF2-40B4-BE49-F238E27FC236}">
                <a16:creationId xmlns:a16="http://schemas.microsoft.com/office/drawing/2014/main" id="{279181FA-D8AD-D35F-4237-1F58A2F4F4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8459" y="196641"/>
            <a:ext cx="3773491" cy="579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</TotalTime>
  <Words>16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Nettomuutto  Seinäjoen  kaupunkiseudulle  seutukunnittain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Miia Huomo</cp:lastModifiedBy>
  <cp:revision>79</cp:revision>
  <dcterms:created xsi:type="dcterms:W3CDTF">2016-08-16T05:52:34Z</dcterms:created>
  <dcterms:modified xsi:type="dcterms:W3CDTF">2023-06-13T14:01:52Z</dcterms:modified>
</cp:coreProperties>
</file>