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2987" y="397043"/>
            <a:ext cx="5829983" cy="1221895"/>
          </a:xfrm>
        </p:spPr>
        <p:txBody>
          <a:bodyPr>
            <a:normAutofit fontScale="90000"/>
          </a:bodyPr>
          <a:lstStyle/>
          <a:p>
            <a:r>
              <a:rPr lang="fi-FI" sz="3200" dirty="0">
                <a:latin typeface="Trebuchet MS" pitchFamily="34" charset="0"/>
                <a:cs typeface="Arial" pitchFamily="34" charset="0"/>
              </a:rPr>
              <a:t>Nettomuutto Etelä-Pohjanmaalle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maakunnittain 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9849415" y="5865103"/>
            <a:ext cx="2044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sisällä kansainvälisiä muuttoja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3992D00-7214-F162-6D76-ED2451FE3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10" name="Kuva 9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25F34672-AD60-4151-C0FF-5C686E4A2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628" y="117675"/>
            <a:ext cx="3768535" cy="578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13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Nettomuutto Etelä-Pohjanmaalle maakunnittain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80</cp:revision>
  <dcterms:created xsi:type="dcterms:W3CDTF">2016-08-16T05:52:34Z</dcterms:created>
  <dcterms:modified xsi:type="dcterms:W3CDTF">2023-06-13T14:33:34Z</dcterms:modified>
</cp:coreProperties>
</file>