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Metalliteollisuuden toimipaikat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 Seinäjoella 2017–2021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DBA1FF8-0CCB-49AB-B251-142F521F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979" y="1539076"/>
            <a:ext cx="6950042" cy="3779848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748AB233-F343-C22A-7476-226047524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Metalliteollisuuden toimipaikat  Seinäjoella 2017–2021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87</cp:revision>
  <dcterms:created xsi:type="dcterms:W3CDTF">2016-08-16T05:52:34Z</dcterms:created>
  <dcterms:modified xsi:type="dcterms:W3CDTF">2023-03-06T06:53:08Z</dcterms:modified>
</cp:coreProperties>
</file>