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93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2.3.2023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2.3.2023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2.3.2023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2.3.2023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2.3.2023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2.3.2023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2.3.2023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2.3.2023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2.3.2023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2.3.2023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2.3.2023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/>
              <a:t>Pääotsikko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2.3.2023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2.3.2023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2.3.2023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2.3.2023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2.3.2023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2.3.2023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2.3.2023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2.3.2023</a:t>
            </a:fld>
            <a:endParaRPr lang="fi-FI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2.3.2023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2.3.2023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2.3.2023</a:t>
            </a:fld>
            <a:endParaRPr lang="fi-FI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2.3.2023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2.3.2023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2.3.2023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89084" y="296780"/>
            <a:ext cx="8413830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Maatilayritykset Etelä-Pohjanmaalla 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2004–2021</a:t>
            </a:r>
            <a:endParaRPr lang="fi-FI" sz="32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2.3.2023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E438B891-A240-E2A2-E474-A6944D5BC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7767" y="1257699"/>
            <a:ext cx="5876233" cy="4650976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174" y="5870032"/>
            <a:ext cx="1298863" cy="39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160522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8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Maatilayritykset Etelä-Pohjanmaalla  2004–2021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76</cp:revision>
  <dcterms:created xsi:type="dcterms:W3CDTF">2016-08-16T05:52:34Z</dcterms:created>
  <dcterms:modified xsi:type="dcterms:W3CDTF">2023-03-02T11:28:38Z</dcterms:modified>
</cp:coreProperties>
</file>