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363075" cy="7205663"/>
  <p:notesSz cx="6858000" cy="9144000"/>
  <p:defaultTextStyle>
    <a:defPPr>
      <a:defRPr lang="fi-FI"/>
    </a:defPPr>
    <a:lvl1pPr marL="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8">
          <p15:clr>
            <a:srgbClr val="A4A3A4"/>
          </p15:clr>
        </p15:guide>
        <p15:guide id="2" pos="29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BF"/>
    <a:srgbClr val="07B9DD"/>
    <a:srgbClr val="2CC6DD"/>
    <a:srgbClr val="25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41" autoAdjust="0"/>
  </p:normalViewPr>
  <p:slideViewPr>
    <p:cSldViewPr snapToGrid="0" snapToObjects="1">
      <p:cViewPr varScale="1">
        <p:scale>
          <a:sx n="88" d="100"/>
          <a:sy n="88" d="100"/>
        </p:scale>
        <p:origin x="1968" y="84"/>
      </p:cViewPr>
      <p:guideLst>
        <p:guide orient="horz" pos="1988"/>
        <p:guide pos="2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5DFD5-5A88-AE44-895F-E1B18B04B181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3012-05FE-5748-8A6A-6DE19EEF72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638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3D0F-05A7-1F4C-A892-D684A2309DAE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85800"/>
            <a:ext cx="4454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B2EA-2BE7-264E-BA66-7C86FD4A7F6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31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B2EA-2BE7-264E-BA66-7C86FD4A7F6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: teksti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411804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8154" y="288561"/>
            <a:ext cx="8426768" cy="1392762"/>
          </a:xfrm>
          <a:prstGeom prst="rect">
            <a:avLst/>
          </a:prstGeom>
        </p:spPr>
        <p:txBody>
          <a:bodyPr vert="horz" lIns="96716" tIns="48358" rIns="96716" bIns="48358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154" y="1955122"/>
            <a:ext cx="8426768" cy="4041098"/>
          </a:xfrm>
          <a:prstGeom prst="rect">
            <a:avLst/>
          </a:prstGeom>
        </p:spPr>
        <p:txBody>
          <a:bodyPr vert="horz" lIns="96716" tIns="48358" rIns="96716" bIns="48358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76225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/>
  <p:txStyles>
    <p:titleStyle>
      <a:lvl1pPr algn="ctr" defTabSz="48358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85818" indent="-302238" algn="l" defTabSz="483580" rtl="0" eaLnBrk="1" latinLnBrk="0" hangingPunct="1">
        <a:spcBef>
          <a:spcPts val="300"/>
        </a:spcBef>
        <a:buFont typeface="Arial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208951" indent="-241790" algn="l" defTabSz="483580" rtl="0" eaLnBrk="1" latinLnBrk="0" hangingPunct="1">
        <a:spcBef>
          <a:spcPts val="300"/>
        </a:spcBef>
        <a:buFont typeface="Lucida Grande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92532" indent="-241790" algn="l" defTabSz="483580" rtl="0" eaLnBrk="1" latinLnBrk="0" hangingPunct="1">
        <a:spcBef>
          <a:spcPts val="3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1934322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659692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327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85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434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58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16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74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32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90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48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506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644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675" y="5662769"/>
            <a:ext cx="1169316" cy="296873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576931" y="5611150"/>
            <a:ext cx="46799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000" dirty="0" smtClean="0">
                <a:latin typeface="Trebuchet MS" panose="020B0603020202020204" pitchFamily="34" charset="0"/>
              </a:rPr>
              <a:t>Vuoden </a:t>
            </a:r>
            <a:r>
              <a:rPr lang="fi-FI" sz="1000" dirty="0" smtClean="0">
                <a:latin typeface="Trebuchet MS" panose="020B0603020202020204" pitchFamily="34" charset="0"/>
              </a:rPr>
              <a:t>2017 </a:t>
            </a:r>
            <a:r>
              <a:rPr lang="fi-FI" sz="1000" dirty="0">
                <a:latin typeface="Trebuchet MS" panose="020B0603020202020204" pitchFamily="34" charset="0"/>
              </a:rPr>
              <a:t>aluerajat</a:t>
            </a:r>
          </a:p>
          <a:p>
            <a:r>
              <a:rPr lang="fi-FI" sz="1000" dirty="0">
                <a:latin typeface="Trebuchet MS" panose="020B0603020202020204" pitchFamily="34" charset="0"/>
              </a:rPr>
              <a:t>Lähde: </a:t>
            </a:r>
            <a:r>
              <a:rPr lang="fi-FI" sz="1000" dirty="0" smtClean="0">
                <a:latin typeface="Trebuchet MS" panose="020B0603020202020204" pitchFamily="34" charset="0"/>
              </a:rPr>
              <a:t>Tilastokeskus, </a:t>
            </a:r>
            <a:r>
              <a:rPr lang="fi-FI" sz="1000">
                <a:latin typeface="Trebuchet MS" panose="020B0603020202020204" pitchFamily="34" charset="0"/>
              </a:rPr>
              <a:t>SeutuNet </a:t>
            </a:r>
            <a:r>
              <a:rPr lang="fi-FI" sz="1000" smtClean="0">
                <a:latin typeface="Trebuchet MS" panose="020B0603020202020204" pitchFamily="34" charset="0"/>
              </a:rPr>
              <a:t>2</a:t>
            </a:r>
            <a:r>
              <a:rPr lang="fi-FI" sz="1000" smtClean="0">
                <a:latin typeface="Trebuchet MS" panose="020B0603020202020204" pitchFamily="34" charset="0"/>
              </a:rPr>
              <a:t>2.11.2017</a:t>
            </a:r>
            <a:endParaRPr lang="fi-FI" sz="1000" dirty="0">
              <a:latin typeface="Trebuchet MS" panose="020B0603020202020204" pitchFamily="34" charset="0"/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0" y="160867"/>
            <a:ext cx="9363075" cy="1392762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Liikevaihdon kehitys informaatioalalla </a:t>
            </a:r>
            <a:br>
              <a:rPr lang="fi-FI" dirty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 Seinäjoella </a:t>
            </a:r>
            <a:r>
              <a:rPr lang="fi-FI" dirty="0" smtClean="0">
                <a:latin typeface="Trebuchet MS" pitchFamily="34" charset="0"/>
                <a:cs typeface="Arial" pitchFamily="34" charset="0"/>
              </a:rPr>
              <a:t>1/2000–6/2017</a:t>
            </a: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sz="2200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sz="2200" dirty="0" smtClean="0">
                <a:latin typeface="Trebuchet MS" pitchFamily="34" charset="0"/>
                <a:cs typeface="Arial" pitchFamily="34" charset="0"/>
              </a:rPr>
            </a:br>
            <a:r>
              <a:rPr lang="fi-FI" sz="2200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sz="2200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879" y="1671230"/>
            <a:ext cx="7197316" cy="386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inajoki_esityspohj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seinajoki_esityspohja_1</Template>
  <TotalTime>130</TotalTime>
  <Words>10</Words>
  <Application>Microsoft Office PowerPoint</Application>
  <PresentationFormat>Mukautettu</PresentationFormat>
  <Paragraphs>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Trebuchet MS</vt:lpstr>
      <vt:lpstr>seinajoki_esityspohja_1</vt:lpstr>
      <vt:lpstr>   Liikevaihdon kehitys informaatioalalla   Seinäjoella 1/2000–6/2017    </vt:lpstr>
    </vt:vector>
  </TitlesOfParts>
  <Company>Seinäjoen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Kettula Tytti</dc:creator>
  <cp:lastModifiedBy>Leena Aulaskari</cp:lastModifiedBy>
  <cp:revision>17</cp:revision>
  <dcterms:created xsi:type="dcterms:W3CDTF">2013-10-23T10:59:39Z</dcterms:created>
  <dcterms:modified xsi:type="dcterms:W3CDTF">2017-11-22T08:11:17Z</dcterms:modified>
</cp:coreProperties>
</file>