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10"/>
  </p:notesMasterIdLst>
  <p:handoutMasterIdLst>
    <p:handoutMasterId r:id="rId11"/>
  </p:handoutMasterIdLst>
  <p:sldIdLst>
    <p:sldId id="287" r:id="rId7"/>
    <p:sldId id="288" r:id="rId8"/>
    <p:sldId id="289" r:id="rId9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114" d="100"/>
          <a:sy n="114" d="100"/>
        </p:scale>
        <p:origin x="95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 dirty="0"/>
              <a:t>Pääotsikko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 dirty="0"/>
              <a:t>Vedä kuva paikkamerkkiin tai lisää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 dirty="0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07658" y="326854"/>
            <a:ext cx="9376683" cy="1064329"/>
          </a:xfrm>
        </p:spPr>
        <p:txBody>
          <a:bodyPr>
            <a:normAutofit/>
          </a:bodyPr>
          <a:lstStyle/>
          <a:p>
            <a:pPr algn="ctr"/>
            <a:r>
              <a:rPr lang="fi-FI" sz="2800" dirty="0">
                <a:latin typeface="Trebuchet MS" pitchFamily="34" charset="0"/>
                <a:cs typeface="Arial" pitchFamily="34" charset="0"/>
              </a:rPr>
              <a:t>Kaivostoiminta ja louhinta alueittain 2013–2021, </a:t>
            </a:r>
            <a:br>
              <a:rPr lang="fi-FI" sz="2800" dirty="0">
                <a:latin typeface="Trebuchet MS" pitchFamily="34" charset="0"/>
                <a:cs typeface="Arial" pitchFamily="34" charset="0"/>
              </a:rPr>
            </a:br>
            <a:r>
              <a:rPr lang="fi-FI" sz="2800" dirty="0">
                <a:latin typeface="Trebuchet MS" pitchFamily="34" charset="0"/>
                <a:cs typeface="Arial" pitchFamily="34" charset="0"/>
              </a:rPr>
              <a:t>toimipaikkojen lukumäärä</a:t>
            </a:r>
            <a:endParaRPr lang="fi-FI" sz="15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2CB1BCA9-9C1A-40B6-96BB-E60066C789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3764" y="1563462"/>
            <a:ext cx="6724471" cy="3731075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22E2C644-BA34-F39F-CB5A-4AF77A3DCE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036" y="5782612"/>
            <a:ext cx="1298863" cy="39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815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07658" y="326854"/>
            <a:ext cx="9376683" cy="1064329"/>
          </a:xfrm>
        </p:spPr>
        <p:txBody>
          <a:bodyPr>
            <a:normAutofit/>
          </a:bodyPr>
          <a:lstStyle/>
          <a:p>
            <a:pPr algn="ctr"/>
            <a:r>
              <a:rPr lang="fi-FI" sz="2800" dirty="0">
                <a:latin typeface="Trebuchet MS" pitchFamily="34" charset="0"/>
                <a:cs typeface="Arial" pitchFamily="34" charset="0"/>
              </a:rPr>
              <a:t>Kaivostoiminta ja louhinta alueittain 2013–2021, </a:t>
            </a:r>
            <a:br>
              <a:rPr lang="fi-FI" sz="2800" dirty="0">
                <a:latin typeface="Trebuchet MS" pitchFamily="34" charset="0"/>
                <a:cs typeface="Arial" pitchFamily="34" charset="0"/>
              </a:rPr>
            </a:br>
            <a:r>
              <a:rPr lang="fi-FI" sz="2800" dirty="0">
                <a:latin typeface="Trebuchet MS" pitchFamily="34" charset="0"/>
                <a:cs typeface="Arial" pitchFamily="34" charset="0"/>
              </a:rPr>
              <a:t>toimipaikkojen henkilöstö</a:t>
            </a:r>
            <a:endParaRPr lang="fi-FI" sz="15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50F47DAF-692B-460A-9D93-7BA53A0E96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716" y="1435435"/>
            <a:ext cx="6730567" cy="3987130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2A34A626-5073-70D0-4A71-725983D810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036" y="5782612"/>
            <a:ext cx="1298863" cy="39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793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407658" y="326854"/>
            <a:ext cx="9376683" cy="1064329"/>
          </a:xfrm>
        </p:spPr>
        <p:txBody>
          <a:bodyPr>
            <a:normAutofit/>
          </a:bodyPr>
          <a:lstStyle/>
          <a:p>
            <a:pPr algn="ctr"/>
            <a:r>
              <a:rPr lang="fi-FI" sz="2800" dirty="0">
                <a:latin typeface="Trebuchet MS" pitchFamily="34" charset="0"/>
                <a:cs typeface="Arial" pitchFamily="34" charset="0"/>
              </a:rPr>
              <a:t>Kaivostoiminta ja louhinta alueittain 2013–2021, </a:t>
            </a:r>
            <a:br>
              <a:rPr lang="fi-FI" sz="2800" dirty="0">
                <a:latin typeface="Trebuchet MS" pitchFamily="34" charset="0"/>
                <a:cs typeface="Arial" pitchFamily="34" charset="0"/>
              </a:rPr>
            </a:br>
            <a:r>
              <a:rPr lang="fi-FI" sz="2800" dirty="0">
                <a:latin typeface="Trebuchet MS" pitchFamily="34" charset="0"/>
                <a:cs typeface="Arial" pitchFamily="34" charset="0"/>
              </a:rPr>
              <a:t>toimipaikkojen liikevaihto</a:t>
            </a:r>
            <a:endParaRPr lang="fi-FI" sz="15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6.3.2023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5204ECA5-50BA-46B3-9566-103E131BCE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3764" y="1563462"/>
            <a:ext cx="6724471" cy="3731075"/>
          </a:xfrm>
          <a:prstGeom prst="rect">
            <a:avLst/>
          </a:prstGeom>
        </p:spPr>
      </p:pic>
      <p:pic>
        <p:nvPicPr>
          <p:cNvPr id="3" name="Kuva 2">
            <a:extLst>
              <a:ext uri="{FF2B5EF4-FFF2-40B4-BE49-F238E27FC236}">
                <a16:creationId xmlns:a16="http://schemas.microsoft.com/office/drawing/2014/main" id="{64EB3017-8F69-E906-B79C-2268FB360C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036" y="5782612"/>
            <a:ext cx="1298863" cy="39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97137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</TotalTime>
  <Words>39</Words>
  <Application>Microsoft Office PowerPoint</Application>
  <PresentationFormat>Laajakuva</PresentationFormat>
  <Paragraphs>9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3</vt:i4>
      </vt:variant>
    </vt:vector>
  </HeadingPairs>
  <TitlesOfParts>
    <vt:vector size="16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Kaivostoiminta ja louhinta alueittain 2013–2021,  toimipaikkojen lukumäärä</vt:lpstr>
      <vt:lpstr>Kaivostoiminta ja louhinta alueittain 2013–2021,  toimipaikkojen henkilöstö</vt:lpstr>
      <vt:lpstr>Kaivostoiminta ja louhinta alueittain 2013–2021,  toimipaikkojen liikevaihto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Leena Aulaskari</cp:lastModifiedBy>
  <cp:revision>89</cp:revision>
  <dcterms:created xsi:type="dcterms:W3CDTF">2016-08-16T05:52:34Z</dcterms:created>
  <dcterms:modified xsi:type="dcterms:W3CDTF">2023-03-06T07:01:07Z</dcterms:modified>
</cp:coreProperties>
</file>