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Väestö iän ja sukupuolen mukaan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 Seinäjoella 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46D0DFC-310B-F975-498E-CDD40DA5D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8AE556D-2DF6-294A-E056-F7DBDF0F4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971" y="1209863"/>
            <a:ext cx="6572058" cy="44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Väestö iän ja sukupuolen mukaan  Seinäjoella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85</cp:revision>
  <dcterms:created xsi:type="dcterms:W3CDTF">2016-08-16T05:52:34Z</dcterms:created>
  <dcterms:modified xsi:type="dcterms:W3CDTF">2023-03-31T11:49:38Z</dcterms:modified>
</cp:coreProperties>
</file>