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058438" cy="1064329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Väestöennuste ikäryhmittäin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Seinäjoen kaupunkiseudulla vuoteen 2040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94260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Tilastokeskus/Väestöennuste 2021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18854E7-B3BB-472F-AADF-D1BA445A1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722" y="1526883"/>
            <a:ext cx="6224555" cy="3804234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05C0EFD7-BE16-B78A-5CD6-0FBE2E6C0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15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Väestöennuste ikäryhmittäin Seinäjoen kaupunkiseudulla vuoteen 2040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82</cp:revision>
  <dcterms:created xsi:type="dcterms:W3CDTF">2016-08-16T05:52:34Z</dcterms:created>
  <dcterms:modified xsi:type="dcterms:W3CDTF">2023-03-06T07:06:18Z</dcterms:modified>
</cp:coreProperties>
</file>