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216946" cy="1064329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Elinkeinorakenne Seinäjoella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5">
            <a:extLst>
              <a:ext uri="{FF2B5EF4-FFF2-40B4-BE49-F238E27FC236}">
                <a16:creationId xmlns:a16="http://schemas.microsoft.com/office/drawing/2014/main" id="{B31D5308-5178-461C-AC1D-EACBCD04377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94260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36F0C16-8FD9-8D5F-BCBA-67C6FECE9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99D856C-035F-3636-325E-8E97B06B2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585" y="1261684"/>
            <a:ext cx="6620830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Elinkeinorakenne Seinäjoella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95</cp:revision>
  <dcterms:created xsi:type="dcterms:W3CDTF">2016-08-16T05:52:34Z</dcterms:created>
  <dcterms:modified xsi:type="dcterms:W3CDTF">2023-12-28T12:07:54Z</dcterms:modified>
</cp:coreProperties>
</file>