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90" d="100"/>
          <a:sy n="90" d="100"/>
        </p:scale>
        <p:origin x="5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50" y="326854"/>
            <a:ext cx="9216946" cy="1064329"/>
          </a:xfrm>
        </p:spPr>
        <p:txBody>
          <a:bodyPr>
            <a:normAutofit fontScale="90000"/>
          </a:bodyPr>
          <a:lstStyle/>
          <a:p>
            <a:pPr algn="ctr"/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Elinkeinorakenne Seinäjoen kaupunkiseudulla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28.12.2023</a:t>
            </a:fld>
            <a:endParaRPr lang="fi-FI" dirty="0"/>
          </a:p>
        </p:txBody>
      </p:sp>
      <p:sp>
        <p:nvSpPr>
          <p:cNvPr id="7" name="Alatunnisteen paikkamerkki 5">
            <a:extLst>
              <a:ext uri="{FF2B5EF4-FFF2-40B4-BE49-F238E27FC236}">
                <a16:creationId xmlns:a16="http://schemas.microsoft.com/office/drawing/2014/main" id="{352843FC-EA39-44EA-8F2D-ECB3074061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942606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A168595-AC50-2FC2-5310-18C8637E2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7267623C-3ECF-E983-68A0-674FFECFA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736" y="1258636"/>
            <a:ext cx="6096528" cy="43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 Elinkeinorakenne Seinäjoen kaupunkiseudulla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91</cp:revision>
  <dcterms:created xsi:type="dcterms:W3CDTF">2016-08-16T05:52:34Z</dcterms:created>
  <dcterms:modified xsi:type="dcterms:W3CDTF">2023-12-28T12:08:45Z</dcterms:modified>
</cp:coreProperties>
</file>