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9"/>
  </p:notesMasterIdLst>
  <p:handoutMasterIdLst>
    <p:handoutMasterId r:id="rId10"/>
  </p:handoutMasterIdLst>
  <p:sldIdLst>
    <p:sldId id="287" r:id="rId7"/>
    <p:sldId id="288" r:id="rId8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Valmistuneiden asuntojen määrä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 alueittain 2000–2022*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14.3.2023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0" y="5839778"/>
            <a:ext cx="1169316" cy="296873"/>
          </a:xfrm>
          <a:prstGeom prst="rect">
            <a:avLst/>
          </a:prstGeom>
        </p:spPr>
      </p:pic>
      <p:sp>
        <p:nvSpPr>
          <p:cNvPr id="9" name="Alatunnisteen paikkamerkki 5">
            <a:extLst>
              <a:ext uri="{FF2B5EF4-FFF2-40B4-BE49-F238E27FC236}">
                <a16:creationId xmlns:a16="http://schemas.microsoft.com/office/drawing/2014/main" id="{80CDC199-3888-4733-B946-019E95D83BA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    *ennakkotieto</a:t>
            </a:r>
          </a:p>
          <a:p>
            <a:pPr>
              <a:defRPr/>
            </a:pPr>
            <a:r>
              <a:rPr lang="fi-FI" dirty="0"/>
              <a:t>Vuoden 2022 aluerajat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44" y="5839778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19E50E39-5B14-D7F5-36C1-B5EDF9235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7270" y="1456773"/>
            <a:ext cx="7797460" cy="39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Valmistuneet asunnot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 alueittain 2000–2022*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14.3.2023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    *ennakkotieto</a:t>
            </a:r>
          </a:p>
          <a:p>
            <a:pPr>
              <a:defRPr/>
            </a:pPr>
            <a:r>
              <a:rPr lang="fi-FI" dirty="0"/>
              <a:t>Vuoden 2022 aluerajat</a:t>
            </a: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0" y="5839778"/>
            <a:ext cx="1169316" cy="296873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448E08CA-5B15-D4B0-AACC-42127C4AA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801" y="1383614"/>
            <a:ext cx="7730398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14735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33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2</vt:i4>
      </vt:variant>
    </vt:vector>
  </HeadingPairs>
  <TitlesOfParts>
    <vt:vector size="15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Valmistuneiden asuntojen määrä  alueittain 2000–2022*</vt:lpstr>
      <vt:lpstr>Valmistuneet asunnot  alueittain 2000–2022*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80</cp:revision>
  <dcterms:created xsi:type="dcterms:W3CDTF">2016-08-16T05:52:34Z</dcterms:created>
  <dcterms:modified xsi:type="dcterms:W3CDTF">2023-03-14T10:06:12Z</dcterms:modified>
</cp:coreProperties>
</file>