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/>
              <a:t>Asuntokuntien käytettävissä oleva tulo </a:t>
            </a:r>
            <a:br>
              <a:rPr lang="fi-FI" sz="3200" dirty="0"/>
            </a:br>
            <a:r>
              <a:rPr lang="fi-FI" sz="3200" dirty="0"/>
              <a:t>alueittain 2000–2022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8F938B9-D7B9-4841-A1A8-08B7D48B04DF}"/>
              </a:ext>
            </a:extLst>
          </p:cNvPr>
          <p:cNvSpPr txBox="1"/>
          <p:nvPr/>
        </p:nvSpPr>
        <p:spPr>
          <a:xfrm>
            <a:off x="2940050" y="5724362"/>
            <a:ext cx="30620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</a:rPr>
              <a:t>Tiedot on esitetty viimeisimmän tilastovuoden rahassa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E40B493-9272-0B8B-2A71-94F959917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E9D9DF7-AD0F-B774-222F-05BC9E4BC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724" y="1487255"/>
            <a:ext cx="7108552" cy="388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17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Asuntokuntien käytettävissä oleva tulo  alueittain 2000–2022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75</cp:revision>
  <dcterms:created xsi:type="dcterms:W3CDTF">2016-08-16T05:52:34Z</dcterms:created>
  <dcterms:modified xsi:type="dcterms:W3CDTF">2023-12-20T08:52:15Z</dcterms:modified>
</cp:coreProperties>
</file>