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30.11.2023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30.11.2023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30.11.2023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30.11.2023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30.11.2023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97249" y="397141"/>
            <a:ext cx="841383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Aluetilinpidon arvonlisäys toimialoittain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Seinäjoen seutukunnassa 2021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30.11.2023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C2974A4-BFBB-897C-157F-3D47A9FC0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111B5476-10A1-8B44-1126-CD0667578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5288" y="1537035"/>
            <a:ext cx="6468417" cy="3987130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A01D83D1-7D3C-ABD0-D9DC-11D3858235B8}"/>
              </a:ext>
            </a:extLst>
          </p:cNvPr>
          <p:cNvSpPr txBox="1"/>
          <p:nvPr/>
        </p:nvSpPr>
        <p:spPr>
          <a:xfrm>
            <a:off x="2940050" y="5733032"/>
            <a:ext cx="885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*tieto salattu</a:t>
            </a:r>
          </a:p>
        </p:txBody>
      </p:sp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14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Aluetilinpidon arvonlisäys toimialoittain  Seinäjoen seutukunnassa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68</cp:revision>
  <dcterms:created xsi:type="dcterms:W3CDTF">2016-08-16T05:52:34Z</dcterms:created>
  <dcterms:modified xsi:type="dcterms:W3CDTF">2023-11-30T11:08:04Z</dcterms:modified>
</cp:coreProperties>
</file>