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49" y="326854"/>
            <a:ext cx="9555045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Tutkinnon suorittaneet kunnittain 2022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2000" dirty="0">
                <a:latin typeface="Trebuchet MS" pitchFamily="34" charset="0"/>
                <a:cs typeface="Arial" pitchFamily="34" charset="0"/>
              </a:rPr>
              <a:t>yli 40 000 asukkaan kunnat</a:t>
            </a: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EC42EEC-5ED3-0148-5C35-9D7F0AA83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F08B0387-7AA4-71C2-7215-924CCDB7A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710" y="1391183"/>
            <a:ext cx="7257628" cy="423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14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Tutkinnon suorittaneet kunnittain 2022 yli 40 000 asukkaan kunnat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77</cp:revision>
  <dcterms:created xsi:type="dcterms:W3CDTF">2016-08-16T05:52:34Z</dcterms:created>
  <dcterms:modified xsi:type="dcterms:W3CDTF">2023-10-13T09:02:36Z</dcterms:modified>
</cp:coreProperties>
</file>