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Terveydenhuollon ja sosiaalipalvelun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työpaikat kunnittain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yli 40 000 asukkaan 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B12DF92-EBEE-2327-3D72-5961036F0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184" y="1492023"/>
            <a:ext cx="7559632" cy="44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Terveydenhuollon ja sosiaalipalvelun  työpaikat kunnittain 2022 yli 40 000 asukkaan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73</cp:revision>
  <dcterms:created xsi:type="dcterms:W3CDTF">2016-08-16T05:52:34Z</dcterms:created>
  <dcterms:modified xsi:type="dcterms:W3CDTF">2023-12-28T10:34:40Z</dcterms:modified>
</cp:coreProperties>
</file>