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53849" y="326854"/>
            <a:ext cx="9555045" cy="1064329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Korkea-asteen tutkinnon suorittaneet 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3200" dirty="0">
                <a:latin typeface="Trebuchet MS" pitchFamily="34" charset="0"/>
                <a:cs typeface="Arial" pitchFamily="34" charset="0"/>
              </a:rPr>
              <a:t>kunnittain 2022</a:t>
            </a:r>
            <a:br>
              <a:rPr lang="fi-FI" sz="3200" dirty="0">
                <a:latin typeface="Trebuchet MS" pitchFamily="34" charset="0"/>
                <a:cs typeface="Arial" pitchFamily="34" charset="0"/>
              </a:rPr>
            </a:br>
            <a:r>
              <a:rPr lang="fi-FI" sz="2000" dirty="0">
                <a:latin typeface="Trebuchet MS" pitchFamily="34" charset="0"/>
                <a:cs typeface="Arial" pitchFamily="34" charset="0"/>
              </a:rPr>
              <a:t>yli 40 000 asukkaan kunnat</a:t>
            </a:r>
            <a:endParaRPr lang="fi-FI" sz="20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13.10.2023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6391E0B-1208-D0E7-6E05-E1288C3F7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96" y="5846962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660BC857-815A-690D-699F-0A2B77F8C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7694" y="1391183"/>
            <a:ext cx="7467353" cy="436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</TotalTime>
  <Words>16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Korkea-asteen tutkinnon suorittaneet  kunnittain 2022 yli 40 000 asukkaan kunnat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79</cp:revision>
  <dcterms:created xsi:type="dcterms:W3CDTF">2016-08-16T05:52:34Z</dcterms:created>
  <dcterms:modified xsi:type="dcterms:W3CDTF">2023-10-13T08:59:40Z</dcterms:modified>
</cp:coreProperties>
</file>