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86" d="100"/>
          <a:sy n="86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14.4.2023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14.4.2023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14.4.2023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14.4.2023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48928" y="397141"/>
            <a:ext cx="8413830" cy="1064329"/>
          </a:xfrm>
        </p:spPr>
        <p:txBody>
          <a:bodyPr>
            <a:normAutofit/>
          </a:bodyPr>
          <a:lstStyle/>
          <a:p>
            <a:r>
              <a:rPr lang="fi-FI" sz="3200" dirty="0">
                <a:latin typeface="Trebuchet MS" pitchFamily="34" charset="0"/>
                <a:cs typeface="Arial" pitchFamily="34" charset="0"/>
              </a:rPr>
              <a:t>Yöpymisten muutos kunnittain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2021–2022*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14.4.2023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E4B06CF3-40A3-43F6-8647-3F86A61C1C04}"/>
              </a:ext>
            </a:extLst>
          </p:cNvPr>
          <p:cNvSpPr txBox="1"/>
          <p:nvPr/>
        </p:nvSpPr>
        <p:spPr>
          <a:xfrm>
            <a:off x="8486571" y="6033413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>
                <a:latin typeface="Arial" panose="020B0604020202020204" pitchFamily="34" charset="0"/>
                <a:cs typeface="Arial" panose="020B0604020202020204" pitchFamily="34" charset="0"/>
              </a:rPr>
              <a:t>*ennakkotieto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631B30F-2DFB-CC53-9813-B67410DD6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BF86745-2882-1E85-0B91-043AA2940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903" y="1209863"/>
            <a:ext cx="7212193" cy="443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12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Yöpymisten muutos kunnittain  2021–2022*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Miia Huomo</cp:lastModifiedBy>
  <cp:revision>68</cp:revision>
  <dcterms:created xsi:type="dcterms:W3CDTF">2016-08-16T05:52:34Z</dcterms:created>
  <dcterms:modified xsi:type="dcterms:W3CDTF">2023-04-14T18:23:26Z</dcterms:modified>
</cp:coreProperties>
</file>