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Aloittaneet ja lopettaneet yritykset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Seinäjoella 2018–2022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5.6.2023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63B7225-B664-36F4-4A21-47FEAA81E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117DF72C-5DEE-268A-688C-3EF68566B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185" y="1328746"/>
            <a:ext cx="6797629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Aloittaneet ja lopettaneet yritykset Seinäjoella 2018–2022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78</cp:revision>
  <dcterms:created xsi:type="dcterms:W3CDTF">2016-08-16T05:52:34Z</dcterms:created>
  <dcterms:modified xsi:type="dcterms:W3CDTF">2023-06-05T13:34:57Z</dcterms:modified>
</cp:coreProperties>
</file>