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50" y="326854"/>
            <a:ext cx="9058438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Aloittaneet ja lopettaneet yritykset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Seinäjoen kaupunkiseudulla 2018–2022</a:t>
            </a:r>
            <a:endParaRPr lang="fi-FI" sz="20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E2791E1-F6FF-8B46-AE56-EEA3E8376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396" y="5846962"/>
            <a:ext cx="1298863" cy="393282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CDE69B8D-8465-100D-1A1D-7DEC1E3189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7185" y="1328746"/>
            <a:ext cx="6797629" cy="420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</TotalTime>
  <Words>12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Aloittaneet ja lopettaneet yritykset Seinäjoen kaupunkiseudulla 2018–2022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77</cp:revision>
  <dcterms:created xsi:type="dcterms:W3CDTF">2016-08-16T05:52:34Z</dcterms:created>
  <dcterms:modified xsi:type="dcterms:W3CDTF">2023-06-02T12:25:12Z</dcterms:modified>
</cp:coreProperties>
</file>