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19.6.2023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7706" y="295236"/>
            <a:ext cx="64761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Kemiönsaaren kunnan profiili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3E3C444-0D7D-47FD-3DC6-753F5CC16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706" y="1074160"/>
            <a:ext cx="6476132" cy="524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4501</TotalTime>
  <Words>3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Leena Aulaskari</cp:lastModifiedBy>
  <cp:revision>32</cp:revision>
  <dcterms:created xsi:type="dcterms:W3CDTF">2019-01-16T09:22:14Z</dcterms:created>
  <dcterms:modified xsi:type="dcterms:W3CDTF">2023-06-19T07:23:17Z</dcterms:modified>
</cp:coreProperties>
</file>