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4">
            <a:extLst>
              <a:ext uri="{FF2B5EF4-FFF2-40B4-BE49-F238E27FC236}">
                <a16:creationId xmlns:a16="http://schemas.microsoft.com/office/drawing/2014/main" id="{D16DF284-486E-4E09-BEAC-364AFC82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9231" y="578297"/>
            <a:ext cx="81202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Väestön koulutustaso alueittain 2022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1146161" y="5941149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61D35EA5-49E7-2947-3467-A6989094C05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805" y="1648233"/>
            <a:ext cx="6901270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FBD88464-610F-4E58-8202-0496C4E5A85C}" vid="{39B2B8DB-8D0E-4B44-A5B0-36AC3ED6D4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4489</TotalTime>
  <Words>10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Leena Aulaskari</cp:lastModifiedBy>
  <cp:revision>23</cp:revision>
  <dcterms:created xsi:type="dcterms:W3CDTF">2019-01-16T09:22:14Z</dcterms:created>
  <dcterms:modified xsi:type="dcterms:W3CDTF">2023-10-12T12:05:26Z</dcterms:modified>
</cp:coreProperties>
</file>