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2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3.5.2023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19" name="Tekstiruutu 1">
            <a:extLst>
              <a:ext uri="{FF2B5EF4-FFF2-40B4-BE49-F238E27FC236}">
                <a16:creationId xmlns:a16="http://schemas.microsoft.com/office/drawing/2014/main" id="{FFBFBE56-BF26-4BE5-96AE-1CFF5C765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73839"/>
            <a:ext cx="269304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 Kimitoön - Kemiönsaari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3FDB52B7-E850-38D9-3E3A-E69D6A8C5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08F17F74-0EB3-4F15-8519-E0795589C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65313"/>
            <a:ext cx="268118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Dragsfjärd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storområde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CBFE97D-C6BD-AFBA-1F40-4775AACC9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5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584D6245-C8C7-4C2B-B68E-DA6818250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73839"/>
            <a:ext cx="198323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322201000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Dalsbruk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ED44F42-B239-EC16-8AC0-3BDA3BC4C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7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5E0FE3F7-5A8F-4D2C-B6FF-3D3F57D66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63030"/>
            <a:ext cx="22657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Dragsfjärd-Kärra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184FB18E-2CA5-12AF-2741-53303244B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9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EEA964BA-0DDE-4906-BB3A-C555313B9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73839"/>
            <a:ext cx="21098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322203000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Björkboda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39E8E07-41A4-A6AD-DFC3-722435CC2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60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6D88CB11-9552-4212-A350-F43268438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73839"/>
            <a:ext cx="25779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322204000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Hitis - Hiittinen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CE9FE83-6448-FC97-1914-E72ED221D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674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A5A32858-3561-4560-8233-EAD215FE5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60438"/>
            <a:ext cx="277063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3223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Västanfjärd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storområde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5689ED9-A38D-E41D-350A-7D342F484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3089"/>
            <a:ext cx="6157494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12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E50ED982-9A77-4482-95B0-6080ED691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57583"/>
            <a:ext cx="219996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322301000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Västanfjärd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11BD70F2-0F96-E513-B0F8-B70FCE4E2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3089"/>
            <a:ext cx="6157494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02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312B0702-7EEE-46EB-A5FE-8A9B45ABF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73839"/>
            <a:ext cx="18511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322302000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Nivelax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54CC295-ADBE-EA68-A2A0-646DBFD9F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3089"/>
            <a:ext cx="6157494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10" name="Tekstiruutu 1">
            <a:extLst>
              <a:ext uri="{FF2B5EF4-FFF2-40B4-BE49-F238E27FC236}">
                <a16:creationId xmlns:a16="http://schemas.microsoft.com/office/drawing/2014/main" id="{17A7EC4F-5C96-4DEE-9916-768749A5D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419" y="955559"/>
            <a:ext cx="239520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 Kimito storområde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91E23AC-F841-CAB0-978E-D06F13295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5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CEC7CD6F-4CCC-41FF-9785-4A153E61FA99}"/>
              </a:ext>
            </a:extLst>
          </p:cNvPr>
          <p:cNvSpPr/>
          <p:nvPr/>
        </p:nvSpPr>
        <p:spPr>
          <a:xfrm>
            <a:off x="1979613" y="973839"/>
            <a:ext cx="256320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322101000 Kimito - Kemiö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6B2CB2F-A710-1B37-5A84-F801E25FA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5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197DE825-6FEF-4F3C-B35D-BFB3CF805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289" y="973839"/>
            <a:ext cx="26564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322102000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Pedersjö-Vestlax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B143953-FCB0-54C2-2C32-28322CCE0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2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CA4AB685-DE07-4D4E-94C3-835A4B478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807" y="982750"/>
            <a:ext cx="25779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322103000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Gesterby-Tjuda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EE7DEB7-9E9F-1740-EFC3-D475B682D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2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7D891CF1-6D00-4683-B7C1-FB6FD6B30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36" y="973839"/>
            <a:ext cx="312406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322104000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Norrlångvik-Mattkärr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5F288F7-044D-B479-31ED-32514FE3D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8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4DB72533-6697-470D-BD07-4CA087A60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74087"/>
            <a:ext cx="193033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322105000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Mjösund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78854FF-42DB-2103-BF32-5FCD84EB9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9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719D9946-81F0-49D6-9145-5B59617CC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6644" y="973839"/>
            <a:ext cx="180209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322106000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Dahlby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91CF0D1-2092-4858-A2E9-7747D5868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4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421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2022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768B2461-E844-4236-8288-7EED6D9FD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966166"/>
            <a:ext cx="209063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322107000</a:t>
            </a:r>
            <a:r>
              <a:rPr lang="fi-FI" altLang="fi-FI" sz="1100" dirty="0"/>
              <a:t> 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Kila - Kiila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16672C3E-7FCF-FD04-6E3E-CE4294791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253" y="1600041"/>
            <a:ext cx="6157494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8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4532</TotalTime>
  <Words>232</Words>
  <Application>Microsoft Office PowerPoint</Application>
  <PresentationFormat>Laajakuva</PresentationFormat>
  <Paragraphs>68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Gill Sans MT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Leena Aulaskari</cp:lastModifiedBy>
  <cp:revision>28</cp:revision>
  <dcterms:created xsi:type="dcterms:W3CDTF">2019-01-16T09:22:14Z</dcterms:created>
  <dcterms:modified xsi:type="dcterms:W3CDTF">2023-05-03T08:20:22Z</dcterms:modified>
</cp:coreProperties>
</file>