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2022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5" name="Tekstiruutu 3">
            <a:extLst>
              <a:ext uri="{FF2B5EF4-FFF2-40B4-BE49-F238E27FC236}">
                <a16:creationId xmlns:a16="http://schemas.microsoft.com/office/drawing/2014/main" id="{6DCCF48F-1376-4B1B-A35A-FD1FADA7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692" y="414763"/>
            <a:ext cx="70097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Asuntokuntien henkilömäärä</a:t>
            </a:r>
          </a:p>
          <a:p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osa-alueittain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D98D1BA-C63A-AAFD-81ED-9CAD73C45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870" y="1596276"/>
            <a:ext cx="6675699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4448</TotalTime>
  <Words>10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16</cp:revision>
  <dcterms:created xsi:type="dcterms:W3CDTF">2019-01-16T09:22:14Z</dcterms:created>
  <dcterms:modified xsi:type="dcterms:W3CDTF">2023-06-20T10:31:57Z</dcterms:modified>
</cp:coreProperties>
</file>