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1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255" autoAdjust="0"/>
    <p:restoredTop sz="94689"/>
  </p:normalViewPr>
  <p:slideViewPr>
    <p:cSldViewPr snapToGrid="0" snapToObjects="1">
      <p:cViewPr varScale="1">
        <p:scale>
          <a:sx n="114" d="100"/>
          <a:sy n="114" d="100"/>
        </p:scale>
        <p:origin x="85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54BF-6638-6645-82F6-4DE861A408A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10728D-D7DD-3E45-AE03-7E0BFB0ECA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07127B-5C7F-F84E-ADCF-4A413AF6C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3BB001-CDF7-F845-80C8-A6F6F815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FE09B-D827-824C-AAAE-2AF7DB8F88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0958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FFAFA-B4C6-C545-92B3-65F7CAE0D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8A1F1DC-C8FA-6C45-A756-C7D9C3871E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2F72AA-8E6A-EB49-927E-397F7915D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D4DA2B-7750-D649-B499-EAE65776B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5BE2F3-7193-3D4A-939E-9592EFE085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83267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C8DF199-017B-DF48-BDF6-628751F88B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382CCE-1C56-DB4C-9F9A-272CB7E10F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9A424-1471-484A-AEAB-35A1FC93F9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D690E-A613-0A43-AE2C-93BFCE96C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4109A7-7492-AC4D-BC7B-49E687732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347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F858CF-17FC-EA48-A811-5C8CBCB9F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07F0F9-7577-8C49-AE27-208D783CF9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E50B2-48A7-2640-A611-CC19EC9A0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74A99E-462E-AE4B-B09E-4BF40B3D9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39464-24B8-FF40-845C-E53FB950B5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47458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071DD-B6B6-4F43-8571-D709A22496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A9EA50-681C-3144-B289-ABC644EBC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B0BE2-9731-1A4E-8736-1D468C8281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806FD1-DADA-FD4B-9DB0-C6FD1A51D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FE0FD1-8672-DA4A-8D91-F34382249A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46305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735DA8-EA2A-AE4F-A98A-020EEF3CA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2BBD9A-FCFB-5E40-ACDE-4DA1654C5B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B220F6-CB9A-F64A-BEAF-748F30F15E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2BE6C-2652-5640-B3F6-8126286A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67E59E-E393-A842-A871-D6E98BF74C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51312-3AC4-E44F-8D37-4EE29E59E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0799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2F541-BC5E-854E-A2FE-D03E3FD0D6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F1A496-04F6-D849-A3D4-A30B1DACF2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28DAC5-AD70-2E44-8477-EABDABC98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B833894-4E47-AA45-9CD8-17CD009A02E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5C00F6-3B58-404A-A4B4-D34999F82F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ABD3A62-99DD-C043-BEB5-6D816CC73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2FF2C72-08CC-5C4C-8966-59A3AB45C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2B9814-C42E-BC4A-A351-6163669BD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84761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954C9-B235-504E-8173-06EEAE2A97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6E07737-7782-F243-A9BE-1335FE81D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09A5814-BAA3-7948-AADA-8B1EA7CC30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619601-098D-BC4D-81AA-3C6FC08111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59591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CCAAF58-B0E8-364F-A040-C1DB8ED18A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801CF8-5867-8C48-93C2-945AB80ED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49BF54-F22F-F54F-BE14-7ACD63A63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0933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A390D-4171-5548-AC1D-011AA5D33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C6183-1465-8249-917D-823E30963A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300007-70AE-2041-8AA3-6D9D339597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76AF6BB-466F-964F-8FD3-892077C4D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4F53B3-9104-2441-87AD-2F7C73D598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0AC187-CF13-E64A-9142-F96799CDAC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06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A85296-3DD7-4243-95EA-E2A1D724EA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846C0F1-233A-834D-A7E9-81120B7C3E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F0BB61-B9A4-FF43-8202-7F744E7CFB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AA87A5-BF00-6341-A973-A48B3DFED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7442C2-1BA7-4E47-8157-F94DB1635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762876-C46E-E149-8E9A-F04A0B40E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4421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4B4BFE-5086-724D-B564-4EF5C3949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28D75D-A883-C34D-AB35-77B7B670A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2E7267-FB26-D94A-A63E-A3B9BE0011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880255-9AF4-B14F-9211-9741979DA578}" type="datetimeFigureOut">
              <a:rPr lang="fi-FI" smtClean="0"/>
              <a:t>7.12.2023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D205BE-010A-4341-8BFE-02703F558B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43DF26-7393-C346-A9A0-B9D3A427E5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A2E99-EA18-2C4E-AADF-59001406C94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72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kstiruutu 4">
            <a:extLst>
              <a:ext uri="{FF2B5EF4-FFF2-40B4-BE49-F238E27FC236}">
                <a16:creationId xmlns:a16="http://schemas.microsoft.com/office/drawing/2014/main" id="{D16DF284-486E-4E09-BEAC-364AFC82E4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28231" y="492043"/>
            <a:ext cx="8379538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Vakituisesti asutut asunnot hallinta-</a:t>
            </a:r>
          </a:p>
          <a:p>
            <a:pPr>
              <a:spcBef>
                <a:spcPct val="0"/>
              </a:spcBef>
              <a:buNone/>
            </a:pPr>
            <a:r>
              <a:rPr lang="fi-FI" altLang="fi-FI" sz="3600" b="1" dirty="0">
                <a:solidFill>
                  <a:srgbClr val="005174"/>
                </a:solidFill>
                <a:latin typeface="Gill Sans MT" panose="020B0502020104020203" pitchFamily="34" charset="77"/>
                <a:ea typeface="+mj-ea"/>
                <a:cs typeface="+mj-cs"/>
              </a:rPr>
              <a:t>perusteen mukaan osa-alueittain 2022</a:t>
            </a:r>
          </a:p>
        </p:txBody>
      </p:sp>
      <p:sp>
        <p:nvSpPr>
          <p:cNvPr id="12" name="Tekstiruutu 11">
            <a:extLst>
              <a:ext uri="{FF2B5EF4-FFF2-40B4-BE49-F238E27FC236}">
                <a16:creationId xmlns:a16="http://schemas.microsoft.com/office/drawing/2014/main" id="{D30A1451-AD44-4C81-881A-D2A004AEDB05}"/>
              </a:ext>
            </a:extLst>
          </p:cNvPr>
          <p:cNvSpPr txBox="1"/>
          <p:nvPr/>
        </p:nvSpPr>
        <p:spPr>
          <a:xfrm>
            <a:off x="1146161" y="5941149"/>
            <a:ext cx="1133644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Vuoden 2023 aluerajat</a:t>
            </a:r>
          </a:p>
          <a:p>
            <a:pPr>
              <a:defRPr/>
            </a:pPr>
            <a:r>
              <a:rPr lang="fi-FI" sz="8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Lähde: Tilastokeskus</a:t>
            </a:r>
          </a:p>
        </p:txBody>
      </p:sp>
      <p:pic>
        <p:nvPicPr>
          <p:cNvPr id="2" name="Kuva 1">
            <a:extLst>
              <a:ext uri="{FF2B5EF4-FFF2-40B4-BE49-F238E27FC236}">
                <a16:creationId xmlns:a16="http://schemas.microsoft.com/office/drawing/2014/main" id="{4A1EC49E-BA68-408D-68B2-7B646DEE36D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9805" y="1692372"/>
            <a:ext cx="7041490" cy="4121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65324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usi_pohja2019.potx" id="{FBD88464-610F-4E58-8202-0496C4E5A85C}" vid="{39B2B8DB-8D0E-4B44-A5B0-36AC3ED6D40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4474</TotalTime>
  <Words>14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MT</vt:lpstr>
      <vt:lpstr>Office Theme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RUBRIK</dc:title>
  <dc:creator>Sam Sihvonen</dc:creator>
  <cp:lastModifiedBy>Leena Aulaskari</cp:lastModifiedBy>
  <cp:revision>19</cp:revision>
  <dcterms:created xsi:type="dcterms:W3CDTF">2019-01-16T09:22:14Z</dcterms:created>
  <dcterms:modified xsi:type="dcterms:W3CDTF">2023-12-07T10:17:52Z</dcterms:modified>
</cp:coreProperties>
</file>