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29.5.2023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Oulussa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8" name="Päiväyksen paikkamerkki 3">
            <a:extLst>
              <a:ext uri="{FF2B5EF4-FFF2-40B4-BE49-F238E27FC236}">
                <a16:creationId xmlns:a16="http://schemas.microsoft.com/office/drawing/2014/main" id="{F70BF1EA-7499-4235-9CB0-9698F8A4624D}"/>
              </a:ext>
            </a:extLst>
          </p:cNvPr>
          <p:cNvSpPr txBox="1">
            <a:spLocks/>
          </p:cNvSpPr>
          <p:nvPr/>
        </p:nvSpPr>
        <p:spPr bwMode="auto">
          <a:xfrm>
            <a:off x="838200" y="6014709"/>
            <a:ext cx="3552825" cy="22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tilastovuodesta 2017 lähtien</a:t>
            </a: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9C3EA054-AB35-70C7-2141-5593BFD43F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7058" y="1310721"/>
            <a:ext cx="6920517" cy="453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Tyrnävällä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534451F8-5898-05AC-13F0-A0D4FEEFB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20" y="1825625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0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/>
              <a:t>Väestönmuutokset koko maassa 1990–2022</a:t>
            </a: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 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0A3002E-87B5-5C92-11D8-DA0E1E26AD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20" y="1825625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4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Oulun kaupunkiseudulla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9" name="Päiväyksen paikkamerkki 3">
            <a:extLst>
              <a:ext uri="{FF2B5EF4-FFF2-40B4-BE49-F238E27FC236}">
                <a16:creationId xmlns:a16="http://schemas.microsoft.com/office/drawing/2014/main" id="{40137451-C9BC-473F-B2B9-DC551D1186DF}"/>
              </a:ext>
            </a:extLst>
          </p:cNvPr>
          <p:cNvSpPr txBox="1">
            <a:spLocks/>
          </p:cNvSpPr>
          <p:nvPr/>
        </p:nvSpPr>
        <p:spPr bwMode="auto">
          <a:xfrm>
            <a:off x="838200" y="6014709"/>
            <a:ext cx="3552825" cy="22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tilastovuodesta 2017 lähtien</a:t>
            </a: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CFEBB870-3A6E-EC70-5304-59C793157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20" y="1825625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7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Oulun seudulla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9" name="Päiväyksen paikkamerkki 3">
            <a:extLst>
              <a:ext uri="{FF2B5EF4-FFF2-40B4-BE49-F238E27FC236}">
                <a16:creationId xmlns:a16="http://schemas.microsoft.com/office/drawing/2014/main" id="{40137451-C9BC-473F-B2B9-DC551D1186DF}"/>
              </a:ext>
            </a:extLst>
          </p:cNvPr>
          <p:cNvSpPr txBox="1">
            <a:spLocks/>
          </p:cNvSpPr>
          <p:nvPr/>
        </p:nvSpPr>
        <p:spPr bwMode="auto">
          <a:xfrm>
            <a:off x="838200" y="6014709"/>
            <a:ext cx="3552825" cy="22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tilastovuodesta 2017 lähtien</a:t>
            </a: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57CC50B9-AFBD-02FF-E4FD-96D669940D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2861" y="1742911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4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Hailuodossa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BF1381D2-B5FD-F484-66B0-3990F0723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4" y="1690688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5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Iissä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D99BFD65-EADD-46DC-763C-CFE74EE9C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4" y="1585928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8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Kempeleessä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BA6B2D10-0EC8-AEC2-EC0C-A3E45214C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20" y="1825625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8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Limingassa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BD953407-9445-EF7C-27D5-F2B9C5F79F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20" y="1825625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1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Lumijoella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FEE9104-95FF-1C30-BA79-2D03A6CE1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20" y="1825625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4483" cy="1325563"/>
          </a:xfrm>
        </p:spPr>
        <p:txBody>
          <a:bodyPr/>
          <a:lstStyle/>
          <a:p>
            <a:r>
              <a:rPr lang="fi-FI" dirty="0"/>
              <a:t>Väestönmuutokset Muhoksella 1990–2022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159B8313-2821-EC33-AD0A-3C2FC7EB9F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420" y="1825625"/>
            <a:ext cx="644516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3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127</Words>
  <Application>Microsoft Office PowerPoint</Application>
  <PresentationFormat>Laajakuva</PresentationFormat>
  <Paragraphs>36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Black</vt:lpstr>
      <vt:lpstr>Office-teema</vt:lpstr>
      <vt:lpstr>Väestönmuutokset Oulussa 1990–2022</vt:lpstr>
      <vt:lpstr>Väestönmuutokset Oulun kaupunkiseudulla 1990–2022</vt:lpstr>
      <vt:lpstr>Väestönmuutokset Oulun seudulla 1990–2022</vt:lpstr>
      <vt:lpstr>Väestönmuutokset Hailuodossa 1990–2022</vt:lpstr>
      <vt:lpstr>Väestönmuutokset Iissä 1990–2022</vt:lpstr>
      <vt:lpstr>Väestönmuutokset Kempeleessä 1990–2022</vt:lpstr>
      <vt:lpstr>Väestönmuutokset Limingassa 1990–2022</vt:lpstr>
      <vt:lpstr>Väestönmuutokset Lumijoella 1990–2022</vt:lpstr>
      <vt:lpstr>Väestönmuutokset Muhoksella 1990–2022</vt:lpstr>
      <vt:lpstr>Väestönmuutokset Tyrnävällä 1990–2022</vt:lpstr>
      <vt:lpstr>Väestönmuutokset koko maassa 1990–2022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25</cp:revision>
  <dcterms:created xsi:type="dcterms:W3CDTF">2022-11-28T07:35:46Z</dcterms:created>
  <dcterms:modified xsi:type="dcterms:W3CDTF">2023-05-29T13:34:32Z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