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BF8EF-1F70-4C03-8483-15C0733DEC52}" type="datetimeFigureOut">
              <a:rPr lang="fi-FI" smtClean="0"/>
              <a:t>19.12.2023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62EBC-B74A-472A-A272-FC6F0D5E66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288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3F8218-F196-4B38-901A-6B505DAE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D5D4EE4-1A55-4182-8683-19C0D080F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980F2E-9108-423B-AE7A-763040699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746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10576D-35AD-4236-8F06-C69B43D06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767B1F-5AEB-4096-B7FA-D65FA5177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56230FFD-259B-46F4-A886-3D5951D85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19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E3B0B5-F2DD-464F-B624-A3B3FE927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5BA7EDF-342B-4D0E-BE57-96202218A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39080AA9-6CDE-45B2-BA3F-66B283E18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414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66E25C-6F6F-4849-83A9-D90084A87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B8C9B5-3A6D-46A6-A344-52B7194AF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8054BB3-0393-43E5-BEC3-7DD487FC2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5C325275-2072-423A-A5A1-D7300DECB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823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73E0CA-68E6-4FE2-965B-F82880EC2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A0656C1-2754-45F9-AC01-E92C6AB4F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578B1B4-2B46-4BDB-8637-5F3CF2C2C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B332E67-C448-4358-AE9C-CB53D5C2B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BE4D1A7-A62C-4D35-86F2-CC8DF1705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AAC7C9A6-8B7F-4220-AB2D-67AE071DC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394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B0E716-653B-495A-98F9-A1B18A44F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CB210D38-B64A-44E5-9A89-F34A079BB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14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22471E-0E0E-4C73-BE56-460EBF146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488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971C90-4D59-4A89-A971-1B2ECEED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07071D-6345-40A8-A63A-C3DEE2BB9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FDD2B9B-A003-4321-85D1-83D72A9F9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7D0FAECB-70A7-4512-9099-8E6F55DC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081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331DE6-146C-4A3B-B728-363DB7213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A2696BA-688C-466B-A055-74DD9E102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E2CAF6E-54DF-4779-B121-562DA0571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D29575E8-9D57-4765-A504-68E3E8647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551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15E09F3-5D03-403A-8C2E-B4FC0FEBF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CEE2855-F9D8-4EC8-8CCA-1F483B071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218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CD5269B6-33D1-4355-A1E8-B33AA7DF5C53}"/>
              </a:ext>
            </a:extLst>
          </p:cNvPr>
          <p:cNvCxnSpPr>
            <a:cxnSpLocks/>
          </p:cNvCxnSpPr>
          <p:nvPr userDrawn="1"/>
        </p:nvCxnSpPr>
        <p:spPr>
          <a:xfrm>
            <a:off x="838200" y="6200384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Kuva 12">
            <a:extLst>
              <a:ext uri="{FF2B5EF4-FFF2-40B4-BE49-F238E27FC236}">
                <a16:creationId xmlns:a16="http://schemas.microsoft.com/office/drawing/2014/main" id="{4B558781-70F7-46AE-A32B-B905A5B030A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042" y="6195423"/>
            <a:ext cx="1665077" cy="677407"/>
          </a:xfrm>
          <a:prstGeom prst="rect">
            <a:avLst/>
          </a:prstGeom>
          <a:ln>
            <a:noFill/>
          </a:ln>
        </p:spPr>
      </p:pic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C20B1EF0-DF07-4484-BD0B-D9D874ECF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302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Black" panose="020B0A02040204020203" pitchFamily="34" charset="0"/>
          <a:ea typeface="Segoe UI Black" panose="020B0A02040204020203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lnSpc>
                <a:spcPct val="90000"/>
              </a:lnSpc>
              <a:defRPr/>
            </a:pP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r>
              <a:rPr lang="fi-FI" dirty="0"/>
              <a:t>Asuntokuntien tulot Oulun seudulla</a:t>
            </a:r>
            <a:br>
              <a:rPr lang="fi-FI" dirty="0"/>
            </a:br>
            <a:r>
              <a:rPr lang="fi-FI" dirty="0"/>
              <a:t>ja koko maassa 1995–2022</a:t>
            </a:r>
            <a:br>
              <a:rPr lang="fi-FI" sz="28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28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28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endParaRPr lang="fi-FI" dirty="0"/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Vuoden 2023 aluerajat</a:t>
            </a:r>
          </a:p>
          <a:p>
            <a:r>
              <a:rPr lang="fi-FI" altLang="fi-FI" sz="800" dirty="0">
                <a:solidFill>
                  <a:srgbClr val="585858"/>
                </a:solidFill>
              </a:rPr>
              <a:t>Lähde: Tilastokeskus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10" name="Sisällön paikkamerkki 9">
            <a:extLst>
              <a:ext uri="{FF2B5EF4-FFF2-40B4-BE49-F238E27FC236}">
                <a16:creationId xmlns:a16="http://schemas.microsoft.com/office/drawing/2014/main" id="{2B23D11F-D82F-9E9D-ED43-63CB2EE968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05737" y="1871737"/>
            <a:ext cx="6980525" cy="412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979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2">
      <a:dk1>
        <a:srgbClr val="004365"/>
      </a:dk1>
      <a:lt1>
        <a:sysClr val="window" lastClr="FFFFFF"/>
      </a:lt1>
      <a:dk2>
        <a:srgbClr val="44546A"/>
      </a:dk2>
      <a:lt2>
        <a:srgbClr val="E7E6E6"/>
      </a:lt2>
      <a:accent1>
        <a:srgbClr val="004365"/>
      </a:accent1>
      <a:accent2>
        <a:srgbClr val="FD8517"/>
      </a:accent2>
      <a:accent3>
        <a:srgbClr val="A5A5A5"/>
      </a:accent3>
      <a:accent4>
        <a:srgbClr val="FFC000"/>
      </a:accent4>
      <a:accent5>
        <a:srgbClr val="0086CB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32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Segoe UI Black</vt:lpstr>
      <vt:lpstr>Office-teema</vt:lpstr>
      <vt:lpstr>        Asuntokuntien tulot Oulun seudulla ja koko maassa 1995–2022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Karppinen Anna</dc:creator>
  <cp:lastModifiedBy>Leena Aulaskari</cp:lastModifiedBy>
  <cp:revision>24</cp:revision>
  <dcterms:created xsi:type="dcterms:W3CDTF">2022-11-28T07:35:46Z</dcterms:created>
  <dcterms:modified xsi:type="dcterms:W3CDTF">2023-12-19T09:16:15Z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f2b28d-54cf-44b6-aad9-6a2b7fb652a6_Enabled">
    <vt:lpwstr>true</vt:lpwstr>
  </property>
  <property fmtid="{D5CDD505-2E9C-101B-9397-08002B2CF9AE}" pid="3" name="MSIP_Label_e7f2b28d-54cf-44b6-aad9-6a2b7fb652a6_SetDate">
    <vt:lpwstr>2022-11-28T07:35:46Z</vt:lpwstr>
  </property>
  <property fmtid="{D5CDD505-2E9C-101B-9397-08002B2CF9AE}" pid="4" name="MSIP_Label_e7f2b28d-54cf-44b6-aad9-6a2b7fb652a6_Method">
    <vt:lpwstr>Standard</vt:lpwstr>
  </property>
  <property fmtid="{D5CDD505-2E9C-101B-9397-08002B2CF9AE}" pid="5" name="MSIP_Label_e7f2b28d-54cf-44b6-aad9-6a2b7fb652a6_Name">
    <vt:lpwstr>e7f2b28d-54cf-44b6-aad9-6a2b7fb652a6</vt:lpwstr>
  </property>
  <property fmtid="{D5CDD505-2E9C-101B-9397-08002B2CF9AE}" pid="6" name="MSIP_Label_e7f2b28d-54cf-44b6-aad9-6a2b7fb652a6_SiteId">
    <vt:lpwstr>5cc89a67-fa29-4356-af5d-f436abc7c21b</vt:lpwstr>
  </property>
  <property fmtid="{D5CDD505-2E9C-101B-9397-08002B2CF9AE}" pid="7" name="MSIP_Label_e7f2b28d-54cf-44b6-aad9-6a2b7fb652a6_ActionId">
    <vt:lpwstr>79043680-0f3a-493a-ab98-3bd6ac91e63f</vt:lpwstr>
  </property>
  <property fmtid="{D5CDD505-2E9C-101B-9397-08002B2CF9AE}" pid="8" name="MSIP_Label_e7f2b28d-54cf-44b6-aad9-6a2b7fb652a6_ContentBits">
    <vt:lpwstr>0</vt:lpwstr>
  </property>
</Properties>
</file>