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Employed persons by industry </a:t>
            </a:r>
            <a:br>
              <a:rPr lang="en-US" dirty="0"/>
            </a:br>
            <a:r>
              <a:rPr lang="en-US" dirty="0"/>
              <a:t>in the Oulu central region,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96ADE17-FA0F-0EEA-D5C4-50E0C17EE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13" y="1690688"/>
            <a:ext cx="6486706" cy="439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Employed persons by industry  in the Oulu central region, 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30</cp:revision>
  <dcterms:created xsi:type="dcterms:W3CDTF">2022-11-28T07:35:46Z</dcterms:created>
  <dcterms:modified xsi:type="dcterms:W3CDTF">2023-12-21T11:55:52Z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