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90" d="100"/>
          <a:sy n="90" d="100"/>
        </p:scale>
        <p:origin x="4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27.10.2023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38172"/>
            <a:ext cx="10515600" cy="1325563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sz="4200" dirty="0"/>
            </a:br>
            <a:br>
              <a:rPr lang="fi-FI" sz="4200" dirty="0"/>
            </a:br>
            <a:br>
              <a:rPr lang="fi-FI" sz="4200" dirty="0"/>
            </a:br>
            <a:r>
              <a:rPr lang="fi-FI" sz="4200" dirty="0"/>
              <a:t>Tutkimus- ja kehittämistoimen menot seutukunnittain 2022 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dirty="0"/>
            </a:br>
            <a:br>
              <a:rPr lang="fi-FI" sz="32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32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32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12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2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9" name="Sisällön paikkamerkki 8">
            <a:extLst>
              <a:ext uri="{FF2B5EF4-FFF2-40B4-BE49-F238E27FC236}">
                <a16:creationId xmlns:a16="http://schemas.microsoft.com/office/drawing/2014/main" id="{55D6A6F2-12F4-0FE7-9604-73373D21D3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92359" y="2176564"/>
            <a:ext cx="7407282" cy="3517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52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Black</vt:lpstr>
      <vt:lpstr>Office-teema</vt:lpstr>
      <vt:lpstr>                   Tutkimus- ja kehittämistoimen menot seutukunnittain 2022         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Miia Huomo</cp:lastModifiedBy>
  <cp:revision>32</cp:revision>
  <dcterms:created xsi:type="dcterms:W3CDTF">2022-11-28T07:35:46Z</dcterms:created>
  <dcterms:modified xsi:type="dcterms:W3CDTF">2023-10-27T09:50:12Z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