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172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Liikerakennukset seutukunnittain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76CDBC64-9629-9F9D-8093-EC6CCBB99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6246" y="1874276"/>
            <a:ext cx="7832057" cy="389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 Liikerakennukset seutukunnittain 2022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30</cp:revision>
  <dcterms:created xsi:type="dcterms:W3CDTF">2022-11-28T07:35:46Z</dcterms:created>
  <dcterms:modified xsi:type="dcterms:W3CDTF">2023-10-20T10:45:19Z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