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85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8.2.2023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38172"/>
            <a:ext cx="10515600" cy="1325563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sz="4200" dirty="0"/>
            </a:br>
            <a:br>
              <a:rPr lang="fi-FI" sz="4200" dirty="0"/>
            </a:br>
            <a:br>
              <a:rPr lang="fi-FI" sz="4200" dirty="0"/>
            </a:br>
            <a:r>
              <a:rPr lang="fi-FI" sz="4200" dirty="0"/>
              <a:t>Kotimaiset patenttihakemukset seutukunnittain 2013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dirty="0"/>
            </a:br>
            <a:br>
              <a:rPr lang="fi-FI" sz="32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32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32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12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2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38" name="Sisällön paikkamerkki 37">
            <a:extLst>
              <a:ext uri="{FF2B5EF4-FFF2-40B4-BE49-F238E27FC236}">
                <a16:creationId xmlns:a16="http://schemas.microsoft.com/office/drawing/2014/main" id="{52FB1DC1-B198-412B-84A6-E1B3B81D83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7981" y="1239749"/>
            <a:ext cx="8158578" cy="4889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50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                   Kotimaiset patenttihakemukset seutukunnittain 2013      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Miia Huomo</cp:lastModifiedBy>
  <cp:revision>31</cp:revision>
  <dcterms:created xsi:type="dcterms:W3CDTF">2022-11-28T07:35:46Z</dcterms:created>
  <dcterms:modified xsi:type="dcterms:W3CDTF">2023-02-08T14:07:29Z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