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1909"/>
            <a:ext cx="10515600" cy="13255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i-FI" sz="4000" dirty="0"/>
              <a:t>Oulun seudun oppilaitoksissa 2018 tutkinnon suorittaneiden asuinseutukunta 2021</a:t>
            </a:r>
            <a:br>
              <a:rPr lang="fi-FI" sz="4000" dirty="0"/>
            </a:br>
            <a:endParaRPr lang="fi-FI" sz="4000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2694963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 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871AAFD5-F088-515A-D747-5C722A8FCC70}"/>
              </a:ext>
            </a:extLst>
          </p:cNvPr>
          <p:cNvSpPr txBox="1"/>
          <p:nvPr/>
        </p:nvSpPr>
        <p:spPr>
          <a:xfrm>
            <a:off x="2869728" y="6373607"/>
            <a:ext cx="66371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>
                <a:solidFill>
                  <a:srgbClr val="C00000"/>
                </a:solidFill>
              </a:rPr>
              <a:t>6.3.2023 päivitetystä kuviosta puuttui 1 085 henkilöä, joiden asuinalue vuonna 2020 oli Oulun seutukunta ja oppilaitos oli Oulun yliopisto.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3A22E8DF-C787-806F-267C-BCD98B3B44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6813" y="1625409"/>
            <a:ext cx="6718374" cy="419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34</Words>
  <Application>Microsoft Office PowerPoint</Application>
  <PresentationFormat>Laajakuva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UI</vt:lpstr>
      <vt:lpstr>Segoe UI Black</vt:lpstr>
      <vt:lpstr>Office-teema</vt:lpstr>
      <vt:lpstr>Oulun seudun oppilaitoksissa 2018 tutkinnon suorittaneiden asuinseutukunta 2021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 Aulaskari</cp:lastModifiedBy>
  <cp:revision>27</cp:revision>
  <dcterms:created xsi:type="dcterms:W3CDTF">2022-11-28T07:35:46Z</dcterms:created>
  <dcterms:modified xsi:type="dcterms:W3CDTF">2023-11-08T14:25:33Z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